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4" r:id="rId2"/>
    <p:sldId id="259" r:id="rId3"/>
    <p:sldId id="278" r:id="rId4"/>
    <p:sldId id="266" r:id="rId5"/>
    <p:sldId id="267" r:id="rId6"/>
    <p:sldId id="258" r:id="rId7"/>
    <p:sldId id="257" r:id="rId8"/>
    <p:sldId id="276" r:id="rId9"/>
    <p:sldId id="290" r:id="rId10"/>
    <p:sldId id="261" r:id="rId11"/>
    <p:sldId id="289" r:id="rId12"/>
    <p:sldId id="281" r:id="rId13"/>
    <p:sldId id="282" r:id="rId14"/>
    <p:sldId id="287" r:id="rId15"/>
    <p:sldId id="279" r:id="rId16"/>
    <p:sldId id="280" r:id="rId17"/>
    <p:sldId id="260" r:id="rId18"/>
    <p:sldId id="264" r:id="rId19"/>
    <p:sldId id="277" r:id="rId20"/>
    <p:sldId id="263" r:id="rId21"/>
    <p:sldId id="283" r:id="rId22"/>
    <p:sldId id="284" r:id="rId23"/>
    <p:sldId id="285" r:id="rId24"/>
    <p:sldId id="28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a:srgbClr val="6699FF"/>
    <a:srgbClr val="66FFFF"/>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09905A-D69B-4D9D-A7D7-05EF954A58CC}" v="18" dt="2024-01-25T16:43:46.5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1" autoAdjust="0"/>
    <p:restoredTop sz="85560" autoAdjust="0"/>
  </p:normalViewPr>
  <p:slideViewPr>
    <p:cSldViewPr snapToGrid="0">
      <p:cViewPr varScale="1">
        <p:scale>
          <a:sx n="97" d="100"/>
          <a:sy n="97" d="100"/>
        </p:scale>
        <p:origin x="103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xey, Aaron" userId="61a9a6c4-5aab-4d8d-beef-11ad8fa94368" providerId="ADAL" clId="{FD09905A-D69B-4D9D-A7D7-05EF954A58CC}"/>
    <pc:docChg chg="undo custSel addSld delSld modSld sldOrd modMainMaster">
      <pc:chgData name="Dixey, Aaron" userId="61a9a6c4-5aab-4d8d-beef-11ad8fa94368" providerId="ADAL" clId="{FD09905A-D69B-4D9D-A7D7-05EF954A58CC}" dt="2024-01-25T16:47:25.137" v="649" actId="5793"/>
      <pc:docMkLst>
        <pc:docMk/>
      </pc:docMkLst>
      <pc:sldChg chg="del">
        <pc:chgData name="Dixey, Aaron" userId="61a9a6c4-5aab-4d8d-beef-11ad8fa94368" providerId="ADAL" clId="{FD09905A-D69B-4D9D-A7D7-05EF954A58CC}" dt="2024-01-25T16:24:32.518" v="536" actId="47"/>
        <pc:sldMkLst>
          <pc:docMk/>
          <pc:sldMk cId="1923698234" sldId="256"/>
        </pc:sldMkLst>
      </pc:sldChg>
      <pc:sldChg chg="delSp modSp mod">
        <pc:chgData name="Dixey, Aaron" userId="61a9a6c4-5aab-4d8d-beef-11ad8fa94368" providerId="ADAL" clId="{FD09905A-D69B-4D9D-A7D7-05EF954A58CC}" dt="2024-01-25T16:27:02.345" v="554" actId="20577"/>
        <pc:sldMkLst>
          <pc:docMk/>
          <pc:sldMk cId="1186664024" sldId="257"/>
        </pc:sldMkLst>
        <pc:spChg chg="mod">
          <ac:chgData name="Dixey, Aaron" userId="61a9a6c4-5aab-4d8d-beef-11ad8fa94368" providerId="ADAL" clId="{FD09905A-D69B-4D9D-A7D7-05EF954A58CC}" dt="2024-01-25T16:27:02.345" v="554" actId="20577"/>
          <ac:spMkLst>
            <pc:docMk/>
            <pc:sldMk cId="1186664024" sldId="257"/>
            <ac:spMk id="2" creationId="{E67D40ED-E387-75AB-1A0F-1CFC17D9EAAB}"/>
          </ac:spMkLst>
        </pc:spChg>
        <pc:spChg chg="del mod">
          <ac:chgData name="Dixey, Aaron" userId="61a9a6c4-5aab-4d8d-beef-11ad8fa94368" providerId="ADAL" clId="{FD09905A-D69B-4D9D-A7D7-05EF954A58CC}" dt="2024-01-25T16:11:41.833" v="248" actId="478"/>
          <ac:spMkLst>
            <pc:docMk/>
            <pc:sldMk cId="1186664024" sldId="257"/>
            <ac:spMk id="9" creationId="{F17AD5ED-7DDE-165A-C0D5-2C912B6524CD}"/>
          </ac:spMkLst>
        </pc:spChg>
        <pc:picChg chg="mod">
          <ac:chgData name="Dixey, Aaron" userId="61a9a6c4-5aab-4d8d-beef-11ad8fa94368" providerId="ADAL" clId="{FD09905A-D69B-4D9D-A7D7-05EF954A58CC}" dt="2024-01-25T16:11:54.917" v="251" actId="14100"/>
          <ac:picMkLst>
            <pc:docMk/>
            <pc:sldMk cId="1186664024" sldId="257"/>
            <ac:picMk id="12" creationId="{6DA15E68-C353-E79E-4F08-9D50E9BC387F}"/>
          </ac:picMkLst>
        </pc:picChg>
      </pc:sldChg>
      <pc:sldChg chg="modSp mod">
        <pc:chgData name="Dixey, Aaron" userId="61a9a6c4-5aab-4d8d-beef-11ad8fa94368" providerId="ADAL" clId="{FD09905A-D69B-4D9D-A7D7-05EF954A58CC}" dt="2024-01-25T16:26:41.956" v="552" actId="1076"/>
        <pc:sldMkLst>
          <pc:docMk/>
          <pc:sldMk cId="4933124" sldId="258"/>
        </pc:sldMkLst>
        <pc:spChg chg="mod">
          <ac:chgData name="Dixey, Aaron" userId="61a9a6c4-5aab-4d8d-beef-11ad8fa94368" providerId="ADAL" clId="{FD09905A-D69B-4D9D-A7D7-05EF954A58CC}" dt="2024-01-25T16:25:46.743" v="542" actId="1076"/>
          <ac:spMkLst>
            <pc:docMk/>
            <pc:sldMk cId="4933124" sldId="258"/>
            <ac:spMk id="2" creationId="{8469A492-55B7-B0C4-7F72-197D648BE833}"/>
          </ac:spMkLst>
        </pc:spChg>
        <pc:spChg chg="mod">
          <ac:chgData name="Dixey, Aaron" userId="61a9a6c4-5aab-4d8d-beef-11ad8fa94368" providerId="ADAL" clId="{FD09905A-D69B-4D9D-A7D7-05EF954A58CC}" dt="2024-01-25T16:26:41.956" v="552" actId="1076"/>
          <ac:spMkLst>
            <pc:docMk/>
            <pc:sldMk cId="4933124" sldId="258"/>
            <ac:spMk id="8" creationId="{EBEEE132-4C7C-0BB9-74A9-3DF3F0A5C35B}"/>
          </ac:spMkLst>
        </pc:spChg>
        <pc:picChg chg="mod">
          <ac:chgData name="Dixey, Aaron" userId="61a9a6c4-5aab-4d8d-beef-11ad8fa94368" providerId="ADAL" clId="{FD09905A-D69B-4D9D-A7D7-05EF954A58CC}" dt="2024-01-25T16:25:52.462" v="543" actId="14100"/>
          <ac:picMkLst>
            <pc:docMk/>
            <pc:sldMk cId="4933124" sldId="258"/>
            <ac:picMk id="5" creationId="{9088335B-6FF7-108E-EE70-8073594F2D3A}"/>
          </ac:picMkLst>
        </pc:picChg>
        <pc:picChg chg="mod">
          <ac:chgData name="Dixey, Aaron" userId="61a9a6c4-5aab-4d8d-beef-11ad8fa94368" providerId="ADAL" clId="{FD09905A-D69B-4D9D-A7D7-05EF954A58CC}" dt="2024-01-25T16:26:04.870" v="545" actId="1076"/>
          <ac:picMkLst>
            <pc:docMk/>
            <pc:sldMk cId="4933124" sldId="258"/>
            <ac:picMk id="6" creationId="{8C9EAF14-4851-3977-51FE-5AACEB8029CC}"/>
          </ac:picMkLst>
        </pc:picChg>
      </pc:sldChg>
      <pc:sldChg chg="modSp mod">
        <pc:chgData name="Dixey, Aaron" userId="61a9a6c4-5aab-4d8d-beef-11ad8fa94368" providerId="ADAL" clId="{FD09905A-D69B-4D9D-A7D7-05EF954A58CC}" dt="2024-01-25T16:25:14.549" v="540" actId="20577"/>
        <pc:sldMkLst>
          <pc:docMk/>
          <pc:sldMk cId="1943551252" sldId="259"/>
        </pc:sldMkLst>
        <pc:spChg chg="mod">
          <ac:chgData name="Dixey, Aaron" userId="61a9a6c4-5aab-4d8d-beef-11ad8fa94368" providerId="ADAL" clId="{FD09905A-D69B-4D9D-A7D7-05EF954A58CC}" dt="2024-01-25T16:06:32.749" v="204" actId="1076"/>
          <ac:spMkLst>
            <pc:docMk/>
            <pc:sldMk cId="1943551252" sldId="259"/>
            <ac:spMk id="2" creationId="{EF6F5DD8-279F-EBFD-4006-0BEA771A83A2}"/>
          </ac:spMkLst>
        </pc:spChg>
        <pc:spChg chg="mod">
          <ac:chgData name="Dixey, Aaron" userId="61a9a6c4-5aab-4d8d-beef-11ad8fa94368" providerId="ADAL" clId="{FD09905A-D69B-4D9D-A7D7-05EF954A58CC}" dt="2024-01-25T16:25:14.549" v="540" actId="20577"/>
          <ac:spMkLst>
            <pc:docMk/>
            <pc:sldMk cId="1943551252" sldId="259"/>
            <ac:spMk id="4" creationId="{9A3818BD-628C-FEE9-3ED9-3F86B7E5A79B}"/>
          </ac:spMkLst>
        </pc:spChg>
        <pc:picChg chg="mod">
          <ac:chgData name="Dixey, Aaron" userId="61a9a6c4-5aab-4d8d-beef-11ad8fa94368" providerId="ADAL" clId="{FD09905A-D69B-4D9D-A7D7-05EF954A58CC}" dt="2024-01-25T16:06:26.075" v="201" actId="14100"/>
          <ac:picMkLst>
            <pc:docMk/>
            <pc:sldMk cId="1943551252" sldId="259"/>
            <ac:picMk id="12" creationId="{40EE95FE-45D8-2F3E-5D50-BB76BCD89080}"/>
          </ac:picMkLst>
        </pc:picChg>
      </pc:sldChg>
      <pc:sldChg chg="ord">
        <pc:chgData name="Dixey, Aaron" userId="61a9a6c4-5aab-4d8d-beef-11ad8fa94368" providerId="ADAL" clId="{FD09905A-D69B-4D9D-A7D7-05EF954A58CC}" dt="2024-01-25T16:05:02.183" v="176"/>
        <pc:sldMkLst>
          <pc:docMk/>
          <pc:sldMk cId="307923406" sldId="260"/>
        </pc:sldMkLst>
      </pc:sldChg>
      <pc:sldChg chg="modSp mod ord">
        <pc:chgData name="Dixey, Aaron" userId="61a9a6c4-5aab-4d8d-beef-11ad8fa94368" providerId="ADAL" clId="{FD09905A-D69B-4D9D-A7D7-05EF954A58CC}" dt="2024-01-25T16:15:49.599" v="365" actId="20577"/>
        <pc:sldMkLst>
          <pc:docMk/>
          <pc:sldMk cId="2850776110" sldId="261"/>
        </pc:sldMkLst>
        <pc:spChg chg="mod">
          <ac:chgData name="Dixey, Aaron" userId="61a9a6c4-5aab-4d8d-beef-11ad8fa94368" providerId="ADAL" clId="{FD09905A-D69B-4D9D-A7D7-05EF954A58CC}" dt="2024-01-25T16:15:08.769" v="323" actId="20577"/>
          <ac:spMkLst>
            <pc:docMk/>
            <pc:sldMk cId="2850776110" sldId="261"/>
            <ac:spMk id="2" creationId="{2385C5EF-26D0-4E3A-83E7-5662911C1D48}"/>
          </ac:spMkLst>
        </pc:spChg>
        <pc:spChg chg="mod">
          <ac:chgData name="Dixey, Aaron" userId="61a9a6c4-5aab-4d8d-beef-11ad8fa94368" providerId="ADAL" clId="{FD09905A-D69B-4D9D-A7D7-05EF954A58CC}" dt="2024-01-25T16:15:49.599" v="365" actId="20577"/>
          <ac:spMkLst>
            <pc:docMk/>
            <pc:sldMk cId="2850776110" sldId="261"/>
            <ac:spMk id="4" creationId="{58CD054B-E60F-CE7C-E00C-54336FE56A6D}"/>
          </ac:spMkLst>
        </pc:spChg>
        <pc:spChg chg="mod">
          <ac:chgData name="Dixey, Aaron" userId="61a9a6c4-5aab-4d8d-beef-11ad8fa94368" providerId="ADAL" clId="{FD09905A-D69B-4D9D-A7D7-05EF954A58CC}" dt="2024-01-25T16:14:19.453" v="298" actId="1076"/>
          <ac:spMkLst>
            <pc:docMk/>
            <pc:sldMk cId="2850776110" sldId="261"/>
            <ac:spMk id="7" creationId="{B266DEA5-B50B-F971-7BFF-3B42F7515B58}"/>
          </ac:spMkLst>
        </pc:spChg>
        <pc:spChg chg="mod">
          <ac:chgData name="Dixey, Aaron" userId="61a9a6c4-5aab-4d8d-beef-11ad8fa94368" providerId="ADAL" clId="{FD09905A-D69B-4D9D-A7D7-05EF954A58CC}" dt="2024-01-25T16:14:22.744" v="299" actId="1076"/>
          <ac:spMkLst>
            <pc:docMk/>
            <pc:sldMk cId="2850776110" sldId="261"/>
            <ac:spMk id="8" creationId="{1615E6B6-6287-8EE3-68F5-564D0894959B}"/>
          </ac:spMkLst>
        </pc:spChg>
        <pc:picChg chg="mod">
          <ac:chgData name="Dixey, Aaron" userId="61a9a6c4-5aab-4d8d-beef-11ad8fa94368" providerId="ADAL" clId="{FD09905A-D69B-4D9D-A7D7-05EF954A58CC}" dt="2024-01-25T16:13:23.717" v="268" actId="1076"/>
          <ac:picMkLst>
            <pc:docMk/>
            <pc:sldMk cId="2850776110" sldId="261"/>
            <ac:picMk id="6" creationId="{4DD64391-5B86-E040-760C-1F11E911D72E}"/>
          </ac:picMkLst>
        </pc:picChg>
      </pc:sldChg>
      <pc:sldChg chg="addSp delSp modSp del mod">
        <pc:chgData name="Dixey, Aaron" userId="61a9a6c4-5aab-4d8d-beef-11ad8fa94368" providerId="ADAL" clId="{FD09905A-D69B-4D9D-A7D7-05EF954A58CC}" dt="2024-01-25T14:55:52.637" v="154" actId="2696"/>
        <pc:sldMkLst>
          <pc:docMk/>
          <pc:sldMk cId="1061971920" sldId="262"/>
        </pc:sldMkLst>
        <pc:spChg chg="add del mod">
          <ac:chgData name="Dixey, Aaron" userId="61a9a6c4-5aab-4d8d-beef-11ad8fa94368" providerId="ADAL" clId="{FD09905A-D69B-4D9D-A7D7-05EF954A58CC}" dt="2024-01-25T14:47:51.908" v="78" actId="1076"/>
          <ac:spMkLst>
            <pc:docMk/>
            <pc:sldMk cId="1061971920" sldId="262"/>
            <ac:spMk id="2" creationId="{643F0B67-E302-2350-5B3E-1B0C9C715561}"/>
          </ac:spMkLst>
        </pc:spChg>
        <pc:spChg chg="del">
          <ac:chgData name="Dixey, Aaron" userId="61a9a6c4-5aab-4d8d-beef-11ad8fa94368" providerId="ADAL" clId="{FD09905A-D69B-4D9D-A7D7-05EF954A58CC}" dt="2024-01-25T14:37:55.022" v="28" actId="478"/>
          <ac:spMkLst>
            <pc:docMk/>
            <pc:sldMk cId="1061971920" sldId="262"/>
            <ac:spMk id="4" creationId="{66D60AEA-7E3E-C6D1-6D07-79F7566DDA49}"/>
          </ac:spMkLst>
        </pc:spChg>
        <pc:spChg chg="add del mod">
          <ac:chgData name="Dixey, Aaron" userId="61a9a6c4-5aab-4d8d-beef-11ad8fa94368" providerId="ADAL" clId="{FD09905A-D69B-4D9D-A7D7-05EF954A58CC}" dt="2024-01-25T14:38:03.241" v="31" actId="478"/>
          <ac:spMkLst>
            <pc:docMk/>
            <pc:sldMk cId="1061971920" sldId="262"/>
            <ac:spMk id="8" creationId="{A3947ACF-79C5-54EF-A51C-BAADBD10F53B}"/>
          </ac:spMkLst>
        </pc:spChg>
        <pc:spChg chg="del">
          <ac:chgData name="Dixey, Aaron" userId="61a9a6c4-5aab-4d8d-beef-11ad8fa94368" providerId="ADAL" clId="{FD09905A-D69B-4D9D-A7D7-05EF954A58CC}" dt="2024-01-25T14:38:08.220" v="34" actId="478"/>
          <ac:spMkLst>
            <pc:docMk/>
            <pc:sldMk cId="1061971920" sldId="262"/>
            <ac:spMk id="9" creationId="{2AC0E7EE-C58E-3FB7-8734-18B33BCD6428}"/>
          </ac:spMkLst>
        </pc:spChg>
        <pc:spChg chg="del">
          <ac:chgData name="Dixey, Aaron" userId="61a9a6c4-5aab-4d8d-beef-11ad8fa94368" providerId="ADAL" clId="{FD09905A-D69B-4D9D-A7D7-05EF954A58CC}" dt="2024-01-25T14:38:06.184" v="32" actId="478"/>
          <ac:spMkLst>
            <pc:docMk/>
            <pc:sldMk cId="1061971920" sldId="262"/>
            <ac:spMk id="10" creationId="{395B2ACD-CF16-6EE0-C856-EB8175A9CF69}"/>
          </ac:spMkLst>
        </pc:spChg>
        <pc:spChg chg="del">
          <ac:chgData name="Dixey, Aaron" userId="61a9a6c4-5aab-4d8d-beef-11ad8fa94368" providerId="ADAL" clId="{FD09905A-D69B-4D9D-A7D7-05EF954A58CC}" dt="2024-01-25T14:38:07.120" v="33" actId="478"/>
          <ac:spMkLst>
            <pc:docMk/>
            <pc:sldMk cId="1061971920" sldId="262"/>
            <ac:spMk id="11" creationId="{38ED9AEF-5D48-7720-CB0E-EE97261934C0}"/>
          </ac:spMkLst>
        </pc:spChg>
        <pc:spChg chg="add mod">
          <ac:chgData name="Dixey, Aaron" userId="61a9a6c4-5aab-4d8d-beef-11ad8fa94368" providerId="ADAL" clId="{FD09905A-D69B-4D9D-A7D7-05EF954A58CC}" dt="2024-01-25T14:48:09.380" v="93" actId="20577"/>
          <ac:spMkLst>
            <pc:docMk/>
            <pc:sldMk cId="1061971920" sldId="262"/>
            <ac:spMk id="12" creationId="{AA48EA2E-D46D-9B79-729B-450055C133C9}"/>
          </ac:spMkLst>
        </pc:spChg>
        <pc:spChg chg="add del mod">
          <ac:chgData name="Dixey, Aaron" userId="61a9a6c4-5aab-4d8d-beef-11ad8fa94368" providerId="ADAL" clId="{FD09905A-D69B-4D9D-A7D7-05EF954A58CC}" dt="2024-01-25T14:39:16.724" v="70" actId="478"/>
          <ac:spMkLst>
            <pc:docMk/>
            <pc:sldMk cId="1061971920" sldId="262"/>
            <ac:spMk id="14" creationId="{E5DF9C12-726D-A5D6-08D6-C39199653C48}"/>
          </ac:spMkLst>
        </pc:spChg>
        <pc:picChg chg="add del mod">
          <ac:chgData name="Dixey, Aaron" userId="61a9a6c4-5aab-4d8d-beef-11ad8fa94368" providerId="ADAL" clId="{FD09905A-D69B-4D9D-A7D7-05EF954A58CC}" dt="2024-01-25T14:55:44.703" v="153" actId="478"/>
          <ac:picMkLst>
            <pc:docMk/>
            <pc:sldMk cId="1061971920" sldId="262"/>
            <ac:picMk id="3" creationId="{1D5420EF-87CE-CCE4-159F-2EE8E1CE91FA}"/>
          </ac:picMkLst>
        </pc:picChg>
        <pc:picChg chg="add del mod ord">
          <ac:chgData name="Dixey, Aaron" userId="61a9a6c4-5aab-4d8d-beef-11ad8fa94368" providerId="ADAL" clId="{FD09905A-D69B-4D9D-A7D7-05EF954A58CC}" dt="2024-01-25T14:46:23.739" v="72" actId="478"/>
          <ac:picMkLst>
            <pc:docMk/>
            <pc:sldMk cId="1061971920" sldId="262"/>
            <ac:picMk id="5" creationId="{053329C7-E43A-9056-3F8C-07414276F0DF}"/>
          </ac:picMkLst>
        </pc:picChg>
        <pc:picChg chg="mod ord">
          <ac:chgData name="Dixey, Aaron" userId="61a9a6c4-5aab-4d8d-beef-11ad8fa94368" providerId="ADAL" clId="{FD09905A-D69B-4D9D-A7D7-05EF954A58CC}" dt="2024-01-25T14:54:02.351" v="151" actId="1076"/>
          <ac:picMkLst>
            <pc:docMk/>
            <pc:sldMk cId="1061971920" sldId="262"/>
            <ac:picMk id="6" creationId="{71FC3D73-09F3-D6B0-530C-B6E188297FFF}"/>
          </ac:picMkLst>
        </pc:picChg>
        <pc:picChg chg="add mod ord">
          <ac:chgData name="Dixey, Aaron" userId="61a9a6c4-5aab-4d8d-beef-11ad8fa94368" providerId="ADAL" clId="{FD09905A-D69B-4D9D-A7D7-05EF954A58CC}" dt="2024-01-25T14:48:28.539" v="94" actId="167"/>
          <ac:picMkLst>
            <pc:docMk/>
            <pc:sldMk cId="1061971920" sldId="262"/>
            <ac:picMk id="16" creationId="{B1BE18EB-61BD-3BE0-C359-0A9BD4838662}"/>
          </ac:picMkLst>
        </pc:picChg>
        <pc:cxnChg chg="add mod">
          <ac:chgData name="Dixey, Aaron" userId="61a9a6c4-5aab-4d8d-beef-11ad8fa94368" providerId="ADAL" clId="{FD09905A-D69B-4D9D-A7D7-05EF954A58CC}" dt="2024-01-25T14:51:01.254" v="147" actId="14100"/>
          <ac:cxnSpMkLst>
            <pc:docMk/>
            <pc:sldMk cId="1061971920" sldId="262"/>
            <ac:cxnSpMk id="18" creationId="{651D9898-126E-CA4C-4D14-B237D1B5D5CA}"/>
          </ac:cxnSpMkLst>
        </pc:cxnChg>
      </pc:sldChg>
      <pc:sldChg chg="modSp mod ord">
        <pc:chgData name="Dixey, Aaron" userId="61a9a6c4-5aab-4d8d-beef-11ad8fa94368" providerId="ADAL" clId="{FD09905A-D69B-4D9D-A7D7-05EF954A58CC}" dt="2024-01-25T16:47:25.137" v="649" actId="5793"/>
        <pc:sldMkLst>
          <pc:docMk/>
          <pc:sldMk cId="760975100" sldId="263"/>
        </pc:sldMkLst>
        <pc:spChg chg="mod">
          <ac:chgData name="Dixey, Aaron" userId="61a9a6c4-5aab-4d8d-beef-11ad8fa94368" providerId="ADAL" clId="{FD09905A-D69B-4D9D-A7D7-05EF954A58CC}" dt="2024-01-25T16:47:25.137" v="649" actId="5793"/>
          <ac:spMkLst>
            <pc:docMk/>
            <pc:sldMk cId="760975100" sldId="263"/>
            <ac:spMk id="4" creationId="{49C5CB25-DD7C-738B-0F60-3D4A952ACB18}"/>
          </ac:spMkLst>
        </pc:spChg>
      </pc:sldChg>
      <pc:sldChg chg="ord">
        <pc:chgData name="Dixey, Aaron" userId="61a9a6c4-5aab-4d8d-beef-11ad8fa94368" providerId="ADAL" clId="{FD09905A-D69B-4D9D-A7D7-05EF954A58CC}" dt="2024-01-25T16:04:53.009" v="174"/>
        <pc:sldMkLst>
          <pc:docMk/>
          <pc:sldMk cId="3060018990" sldId="264"/>
        </pc:sldMkLst>
      </pc:sldChg>
      <pc:sldChg chg="addSp modSp mod">
        <pc:chgData name="Dixey, Aaron" userId="61a9a6c4-5aab-4d8d-beef-11ad8fa94368" providerId="ADAL" clId="{FD09905A-D69B-4D9D-A7D7-05EF954A58CC}" dt="2024-01-25T16:09:46.249" v="232" actId="1076"/>
        <pc:sldMkLst>
          <pc:docMk/>
          <pc:sldMk cId="1885377295" sldId="266"/>
        </pc:sldMkLst>
        <pc:spChg chg="mod">
          <ac:chgData name="Dixey, Aaron" userId="61a9a6c4-5aab-4d8d-beef-11ad8fa94368" providerId="ADAL" clId="{FD09905A-D69B-4D9D-A7D7-05EF954A58CC}" dt="2024-01-25T16:08:12.283" v="219" actId="1076"/>
          <ac:spMkLst>
            <pc:docMk/>
            <pc:sldMk cId="1885377295" sldId="266"/>
            <ac:spMk id="2" creationId="{C3CA742E-6103-CDE6-ED5D-93B0D11E459D}"/>
          </ac:spMkLst>
        </pc:spChg>
        <pc:spChg chg="mod">
          <ac:chgData name="Dixey, Aaron" userId="61a9a6c4-5aab-4d8d-beef-11ad8fa94368" providerId="ADAL" clId="{FD09905A-D69B-4D9D-A7D7-05EF954A58CC}" dt="2024-01-25T16:09:17.088" v="228" actId="2711"/>
          <ac:spMkLst>
            <pc:docMk/>
            <pc:sldMk cId="1885377295" sldId="266"/>
            <ac:spMk id="6" creationId="{1B23E65A-A740-E596-2085-3B45420FBF66}"/>
          </ac:spMkLst>
        </pc:spChg>
        <pc:spChg chg="mod">
          <ac:chgData name="Dixey, Aaron" userId="61a9a6c4-5aab-4d8d-beef-11ad8fa94368" providerId="ADAL" clId="{FD09905A-D69B-4D9D-A7D7-05EF954A58CC}" dt="2024-01-25T16:09:37.271" v="231" actId="20577"/>
          <ac:spMkLst>
            <pc:docMk/>
            <pc:sldMk cId="1885377295" sldId="266"/>
            <ac:spMk id="7" creationId="{CD45D8AA-CBD6-DB37-F730-CBC783E47933}"/>
          </ac:spMkLst>
        </pc:spChg>
        <pc:spChg chg="mod">
          <ac:chgData name="Dixey, Aaron" userId="61a9a6c4-5aab-4d8d-beef-11ad8fa94368" providerId="ADAL" clId="{FD09905A-D69B-4D9D-A7D7-05EF954A58CC}" dt="2024-01-25T16:09:46.249" v="232" actId="1076"/>
          <ac:spMkLst>
            <pc:docMk/>
            <pc:sldMk cId="1885377295" sldId="266"/>
            <ac:spMk id="8" creationId="{9CB999A6-0DA3-20FF-9893-3A471A7BE093}"/>
          </ac:spMkLst>
        </pc:spChg>
        <pc:grpChg chg="add mod">
          <ac:chgData name="Dixey, Aaron" userId="61a9a6c4-5aab-4d8d-beef-11ad8fa94368" providerId="ADAL" clId="{FD09905A-D69B-4D9D-A7D7-05EF954A58CC}" dt="2024-01-25T16:09:31.650" v="229" actId="1076"/>
          <ac:grpSpMkLst>
            <pc:docMk/>
            <pc:sldMk cId="1885377295" sldId="266"/>
            <ac:grpSpMk id="3" creationId="{8090EFE5-7DDD-CABE-F318-759F40AB9039}"/>
          </ac:grpSpMkLst>
        </pc:grpChg>
        <pc:picChg chg="mod">
          <ac:chgData name="Dixey, Aaron" userId="61a9a6c4-5aab-4d8d-beef-11ad8fa94368" providerId="ADAL" clId="{FD09905A-D69B-4D9D-A7D7-05EF954A58CC}" dt="2024-01-25T16:08:26.013" v="223" actId="14100"/>
          <ac:picMkLst>
            <pc:docMk/>
            <pc:sldMk cId="1885377295" sldId="266"/>
            <ac:picMk id="5" creationId="{C3A3F616-7BF4-D90C-C620-FF5C29738F6A}"/>
          </ac:picMkLst>
        </pc:picChg>
      </pc:sldChg>
      <pc:sldChg chg="addSp delSp modSp mod ord">
        <pc:chgData name="Dixey, Aaron" userId="61a9a6c4-5aab-4d8d-beef-11ad8fa94368" providerId="ADAL" clId="{FD09905A-D69B-4D9D-A7D7-05EF954A58CC}" dt="2024-01-25T16:11:23.719" v="246" actId="14100"/>
        <pc:sldMkLst>
          <pc:docMk/>
          <pc:sldMk cId="2253837316" sldId="267"/>
        </pc:sldMkLst>
        <pc:spChg chg="del mod">
          <ac:chgData name="Dixey, Aaron" userId="61a9a6c4-5aab-4d8d-beef-11ad8fa94368" providerId="ADAL" clId="{FD09905A-D69B-4D9D-A7D7-05EF954A58CC}" dt="2024-01-25T16:10:32.338" v="239" actId="478"/>
          <ac:spMkLst>
            <pc:docMk/>
            <pc:sldMk cId="2253837316" sldId="267"/>
            <ac:spMk id="2" creationId="{32A82B06-DA7B-BA12-B653-AF75FFCB06A7}"/>
          </ac:spMkLst>
        </pc:spChg>
        <pc:spChg chg="mod">
          <ac:chgData name="Dixey, Aaron" userId="61a9a6c4-5aab-4d8d-beef-11ad8fa94368" providerId="ADAL" clId="{FD09905A-D69B-4D9D-A7D7-05EF954A58CC}" dt="2024-01-25T16:11:04.128" v="243" actId="255"/>
          <ac:spMkLst>
            <pc:docMk/>
            <pc:sldMk cId="2253837316" sldId="267"/>
            <ac:spMk id="4" creationId="{FC355586-5F5A-E3DA-D669-54443B83A5F4}"/>
          </ac:spMkLst>
        </pc:spChg>
        <pc:spChg chg="add del mod">
          <ac:chgData name="Dixey, Aaron" userId="61a9a6c4-5aab-4d8d-beef-11ad8fa94368" providerId="ADAL" clId="{FD09905A-D69B-4D9D-A7D7-05EF954A58CC}" dt="2024-01-25T16:11:13.578" v="245" actId="478"/>
          <ac:spMkLst>
            <pc:docMk/>
            <pc:sldMk cId="2253837316" sldId="267"/>
            <ac:spMk id="5" creationId="{78E2854C-01DE-4386-DA15-249A47E67581}"/>
          </ac:spMkLst>
        </pc:spChg>
        <pc:picChg chg="mod">
          <ac:chgData name="Dixey, Aaron" userId="61a9a6c4-5aab-4d8d-beef-11ad8fa94368" providerId="ADAL" clId="{FD09905A-D69B-4D9D-A7D7-05EF954A58CC}" dt="2024-01-25T16:11:23.719" v="246" actId="14100"/>
          <ac:picMkLst>
            <pc:docMk/>
            <pc:sldMk cId="2253837316" sldId="267"/>
            <ac:picMk id="6" creationId="{E931F6B4-F275-F33F-5287-B296E6F3403F}"/>
          </ac:picMkLst>
        </pc:picChg>
      </pc:sldChg>
      <pc:sldChg chg="delSp modSp mod">
        <pc:chgData name="Dixey, Aaron" userId="61a9a6c4-5aab-4d8d-beef-11ad8fa94368" providerId="ADAL" clId="{FD09905A-D69B-4D9D-A7D7-05EF954A58CC}" dt="2024-01-25T16:12:50.893" v="264" actId="1076"/>
        <pc:sldMkLst>
          <pc:docMk/>
          <pc:sldMk cId="1505591517" sldId="276"/>
        </pc:sldMkLst>
        <pc:spChg chg="mod">
          <ac:chgData name="Dixey, Aaron" userId="61a9a6c4-5aab-4d8d-beef-11ad8fa94368" providerId="ADAL" clId="{FD09905A-D69B-4D9D-A7D7-05EF954A58CC}" dt="2024-01-25T16:12:50.893" v="264" actId="1076"/>
          <ac:spMkLst>
            <pc:docMk/>
            <pc:sldMk cId="1505591517" sldId="276"/>
            <ac:spMk id="2" creationId="{71D0652E-9E81-55E8-F4FB-C558F10C24C6}"/>
          </ac:spMkLst>
        </pc:spChg>
        <pc:spChg chg="del">
          <ac:chgData name="Dixey, Aaron" userId="61a9a6c4-5aab-4d8d-beef-11ad8fa94368" providerId="ADAL" clId="{FD09905A-D69B-4D9D-A7D7-05EF954A58CC}" dt="2024-01-25T16:12:37.843" v="261" actId="478"/>
          <ac:spMkLst>
            <pc:docMk/>
            <pc:sldMk cId="1505591517" sldId="276"/>
            <ac:spMk id="4" creationId="{A8EBE876-DB99-0577-9DC7-82E5430356E5}"/>
          </ac:spMkLst>
        </pc:spChg>
        <pc:picChg chg="mod">
          <ac:chgData name="Dixey, Aaron" userId="61a9a6c4-5aab-4d8d-beef-11ad8fa94368" providerId="ADAL" clId="{FD09905A-D69B-4D9D-A7D7-05EF954A58CC}" dt="2024-01-25T16:12:35.007" v="260" actId="1076"/>
          <ac:picMkLst>
            <pc:docMk/>
            <pc:sldMk cId="1505591517" sldId="276"/>
            <ac:picMk id="5" creationId="{06E112D6-5E19-64CE-29BE-5BBFD88065DD}"/>
          </ac:picMkLst>
        </pc:picChg>
      </pc:sldChg>
      <pc:sldChg chg="modSp mod ord">
        <pc:chgData name="Dixey, Aaron" userId="61a9a6c4-5aab-4d8d-beef-11ad8fa94368" providerId="ADAL" clId="{FD09905A-D69B-4D9D-A7D7-05EF954A58CC}" dt="2024-01-25T16:47:03.338" v="648" actId="255"/>
        <pc:sldMkLst>
          <pc:docMk/>
          <pc:sldMk cId="4214324270" sldId="277"/>
        </pc:sldMkLst>
        <pc:spChg chg="mod">
          <ac:chgData name="Dixey, Aaron" userId="61a9a6c4-5aab-4d8d-beef-11ad8fa94368" providerId="ADAL" clId="{FD09905A-D69B-4D9D-A7D7-05EF954A58CC}" dt="2024-01-25T16:47:03.338" v="648" actId="255"/>
          <ac:spMkLst>
            <pc:docMk/>
            <pc:sldMk cId="4214324270" sldId="277"/>
            <ac:spMk id="2" creationId="{EDC6C713-7D49-6D7B-368A-034F78E392F1}"/>
          </ac:spMkLst>
        </pc:spChg>
      </pc:sldChg>
      <pc:sldChg chg="modSp mod">
        <pc:chgData name="Dixey, Aaron" userId="61a9a6c4-5aab-4d8d-beef-11ad8fa94368" providerId="ADAL" clId="{FD09905A-D69B-4D9D-A7D7-05EF954A58CC}" dt="2024-01-25T16:25:27.172" v="541" actId="255"/>
        <pc:sldMkLst>
          <pc:docMk/>
          <pc:sldMk cId="2511641149" sldId="278"/>
        </pc:sldMkLst>
        <pc:spChg chg="mod">
          <ac:chgData name="Dixey, Aaron" userId="61a9a6c4-5aab-4d8d-beef-11ad8fa94368" providerId="ADAL" clId="{FD09905A-D69B-4D9D-A7D7-05EF954A58CC}" dt="2024-01-25T16:07:37.617" v="214" actId="1076"/>
          <ac:spMkLst>
            <pc:docMk/>
            <pc:sldMk cId="2511641149" sldId="278"/>
            <ac:spMk id="2" creationId="{6D9075B7-3917-3DEA-A9EC-94530BF311C0}"/>
          </ac:spMkLst>
        </pc:spChg>
        <pc:spChg chg="mod">
          <ac:chgData name="Dixey, Aaron" userId="61a9a6c4-5aab-4d8d-beef-11ad8fa94368" providerId="ADAL" clId="{FD09905A-D69B-4D9D-A7D7-05EF954A58CC}" dt="2024-01-25T16:25:27.172" v="541" actId="255"/>
          <ac:spMkLst>
            <pc:docMk/>
            <pc:sldMk cId="2511641149" sldId="278"/>
            <ac:spMk id="4" creationId="{FAEC3664-DDAC-16A7-8B57-68F93F4F4547}"/>
          </ac:spMkLst>
        </pc:spChg>
        <pc:picChg chg="mod">
          <ac:chgData name="Dixey, Aaron" userId="61a9a6c4-5aab-4d8d-beef-11ad8fa94368" providerId="ADAL" clId="{FD09905A-D69B-4D9D-A7D7-05EF954A58CC}" dt="2024-01-25T16:07:17.335" v="208" actId="14100"/>
          <ac:picMkLst>
            <pc:docMk/>
            <pc:sldMk cId="2511641149" sldId="278"/>
            <ac:picMk id="6" creationId="{5CD0D311-E0E9-9372-DEC9-FC094945DDA3}"/>
          </ac:picMkLst>
        </pc:picChg>
      </pc:sldChg>
      <pc:sldChg chg="modSp mod">
        <pc:chgData name="Dixey, Aaron" userId="61a9a6c4-5aab-4d8d-beef-11ad8fa94368" providerId="ADAL" clId="{FD09905A-D69B-4D9D-A7D7-05EF954A58CC}" dt="2024-01-25T16:05:50.974" v="198" actId="20577"/>
        <pc:sldMkLst>
          <pc:docMk/>
          <pc:sldMk cId="2010223858" sldId="279"/>
        </pc:sldMkLst>
        <pc:spChg chg="mod">
          <ac:chgData name="Dixey, Aaron" userId="61a9a6c4-5aab-4d8d-beef-11ad8fa94368" providerId="ADAL" clId="{FD09905A-D69B-4D9D-A7D7-05EF954A58CC}" dt="2024-01-25T16:05:50.974" v="198" actId="20577"/>
          <ac:spMkLst>
            <pc:docMk/>
            <pc:sldMk cId="2010223858" sldId="279"/>
            <ac:spMk id="2" creationId="{7E2F2A0D-489E-F3C6-E4B5-D9E17AECE850}"/>
          </ac:spMkLst>
        </pc:spChg>
      </pc:sldChg>
      <pc:sldChg chg="modSp mod ord">
        <pc:chgData name="Dixey, Aaron" userId="61a9a6c4-5aab-4d8d-beef-11ad8fa94368" providerId="ADAL" clId="{FD09905A-D69B-4D9D-A7D7-05EF954A58CC}" dt="2024-01-25T16:46:27.458" v="642" actId="255"/>
        <pc:sldMkLst>
          <pc:docMk/>
          <pc:sldMk cId="522914322" sldId="281"/>
        </pc:sldMkLst>
        <pc:spChg chg="mod">
          <ac:chgData name="Dixey, Aaron" userId="61a9a6c4-5aab-4d8d-beef-11ad8fa94368" providerId="ADAL" clId="{FD09905A-D69B-4D9D-A7D7-05EF954A58CC}" dt="2024-01-25T16:46:27.458" v="642" actId="255"/>
          <ac:spMkLst>
            <pc:docMk/>
            <pc:sldMk cId="522914322" sldId="281"/>
            <ac:spMk id="2" creationId="{21602AA0-1ACD-5653-E6D5-A71EFF04B879}"/>
          </ac:spMkLst>
        </pc:spChg>
        <pc:spChg chg="mod">
          <ac:chgData name="Dixey, Aaron" userId="61a9a6c4-5aab-4d8d-beef-11ad8fa94368" providerId="ADAL" clId="{FD09905A-D69B-4D9D-A7D7-05EF954A58CC}" dt="2024-01-25T16:18:16.125" v="475" actId="20577"/>
          <ac:spMkLst>
            <pc:docMk/>
            <pc:sldMk cId="522914322" sldId="281"/>
            <ac:spMk id="4" creationId="{507D19B2-D1FD-F6F5-A248-D1B58DEAF110}"/>
          </ac:spMkLst>
        </pc:spChg>
      </pc:sldChg>
      <pc:sldChg chg="modSp mod ord">
        <pc:chgData name="Dixey, Aaron" userId="61a9a6c4-5aab-4d8d-beef-11ad8fa94368" providerId="ADAL" clId="{FD09905A-D69B-4D9D-A7D7-05EF954A58CC}" dt="2024-01-25T16:19:10.742" v="534" actId="1076"/>
        <pc:sldMkLst>
          <pc:docMk/>
          <pc:sldMk cId="3302106837" sldId="282"/>
        </pc:sldMkLst>
        <pc:spChg chg="mod">
          <ac:chgData name="Dixey, Aaron" userId="61a9a6c4-5aab-4d8d-beef-11ad8fa94368" providerId="ADAL" clId="{FD09905A-D69B-4D9D-A7D7-05EF954A58CC}" dt="2024-01-25T16:19:06.767" v="533" actId="14100"/>
          <ac:spMkLst>
            <pc:docMk/>
            <pc:sldMk cId="3302106837" sldId="282"/>
            <ac:spMk id="7" creationId="{2AA02592-5C6B-ABA0-AEF3-B6232C3713CA}"/>
          </ac:spMkLst>
        </pc:spChg>
        <pc:spChg chg="mod">
          <ac:chgData name="Dixey, Aaron" userId="61a9a6c4-5aab-4d8d-beef-11ad8fa94368" providerId="ADAL" clId="{FD09905A-D69B-4D9D-A7D7-05EF954A58CC}" dt="2024-01-25T16:19:10.742" v="534" actId="1076"/>
          <ac:spMkLst>
            <pc:docMk/>
            <pc:sldMk cId="3302106837" sldId="282"/>
            <ac:spMk id="10" creationId="{FAF636FB-DEC2-822C-F650-ED432E95911F}"/>
          </ac:spMkLst>
        </pc:spChg>
      </pc:sldChg>
      <pc:sldChg chg="modSp mod">
        <pc:chgData name="Dixey, Aaron" userId="61a9a6c4-5aab-4d8d-beef-11ad8fa94368" providerId="ADAL" clId="{FD09905A-D69B-4D9D-A7D7-05EF954A58CC}" dt="2024-01-25T16:46:47.422" v="647" actId="20577"/>
        <pc:sldMkLst>
          <pc:docMk/>
          <pc:sldMk cId="3568404775" sldId="287"/>
        </pc:sldMkLst>
        <pc:spChg chg="mod">
          <ac:chgData name="Dixey, Aaron" userId="61a9a6c4-5aab-4d8d-beef-11ad8fa94368" providerId="ADAL" clId="{FD09905A-D69B-4D9D-A7D7-05EF954A58CC}" dt="2024-01-25T16:46:47.422" v="647" actId="20577"/>
          <ac:spMkLst>
            <pc:docMk/>
            <pc:sldMk cId="3568404775" sldId="287"/>
            <ac:spMk id="2" creationId="{2E6C1F39-69C1-6E76-8FC0-3BA3231F4C97}"/>
          </ac:spMkLst>
        </pc:spChg>
      </pc:sldChg>
      <pc:sldChg chg="del">
        <pc:chgData name="Dixey, Aaron" userId="61a9a6c4-5aab-4d8d-beef-11ad8fa94368" providerId="ADAL" clId="{FD09905A-D69B-4D9D-A7D7-05EF954A58CC}" dt="2024-01-25T14:58:33.990" v="170" actId="47"/>
        <pc:sldMkLst>
          <pc:docMk/>
          <pc:sldMk cId="4224550489" sldId="288"/>
        </pc:sldMkLst>
      </pc:sldChg>
      <pc:sldChg chg="modSp mod ord">
        <pc:chgData name="Dixey, Aaron" userId="61a9a6c4-5aab-4d8d-beef-11ad8fa94368" providerId="ADAL" clId="{FD09905A-D69B-4D9D-A7D7-05EF954A58CC}" dt="2024-01-25T16:45:17.395" v="641" actId="255"/>
        <pc:sldMkLst>
          <pc:docMk/>
          <pc:sldMk cId="2003004621" sldId="289"/>
        </pc:sldMkLst>
        <pc:spChg chg="mod">
          <ac:chgData name="Dixey, Aaron" userId="61a9a6c4-5aab-4d8d-beef-11ad8fa94368" providerId="ADAL" clId="{FD09905A-D69B-4D9D-A7D7-05EF954A58CC}" dt="2024-01-25T16:45:17.395" v="641" actId="255"/>
          <ac:spMkLst>
            <pc:docMk/>
            <pc:sldMk cId="2003004621" sldId="289"/>
            <ac:spMk id="2" creationId="{643F0B67-E302-2350-5B3E-1B0C9C715561}"/>
          </ac:spMkLst>
        </pc:spChg>
        <pc:spChg chg="mod">
          <ac:chgData name="Dixey, Aaron" userId="61a9a6c4-5aab-4d8d-beef-11ad8fa94368" providerId="ADAL" clId="{FD09905A-D69B-4D9D-A7D7-05EF954A58CC}" dt="2024-01-25T16:16:32.913" v="421" actId="20577"/>
          <ac:spMkLst>
            <pc:docMk/>
            <pc:sldMk cId="2003004621" sldId="289"/>
            <ac:spMk id="4" creationId="{66D60AEA-7E3E-C6D1-6D07-79F7566DDA49}"/>
          </ac:spMkLst>
        </pc:spChg>
        <pc:spChg chg="mod">
          <ac:chgData name="Dixey, Aaron" userId="61a9a6c4-5aab-4d8d-beef-11ad8fa94368" providerId="ADAL" clId="{FD09905A-D69B-4D9D-A7D7-05EF954A58CC}" dt="2024-01-25T16:16:47.377" v="423" actId="1076"/>
          <ac:spMkLst>
            <pc:docMk/>
            <pc:sldMk cId="2003004621" sldId="289"/>
            <ac:spMk id="10" creationId="{395B2ACD-CF16-6EE0-C856-EB8175A9CF69}"/>
          </ac:spMkLst>
        </pc:spChg>
        <pc:spChg chg="mod">
          <ac:chgData name="Dixey, Aaron" userId="61a9a6c4-5aab-4d8d-beef-11ad8fa94368" providerId="ADAL" clId="{FD09905A-D69B-4D9D-A7D7-05EF954A58CC}" dt="2024-01-25T16:16:38.274" v="422" actId="1076"/>
          <ac:spMkLst>
            <pc:docMk/>
            <pc:sldMk cId="2003004621" sldId="289"/>
            <ac:spMk id="11" creationId="{38ED9AEF-5D48-7720-CB0E-EE97261934C0}"/>
          </ac:spMkLst>
        </pc:spChg>
      </pc:sldChg>
      <pc:sldChg chg="addSp delSp modSp mod">
        <pc:chgData name="Dixey, Aaron" userId="61a9a6c4-5aab-4d8d-beef-11ad8fa94368" providerId="ADAL" clId="{FD09905A-D69B-4D9D-A7D7-05EF954A58CC}" dt="2024-01-25T14:57:04.185" v="165" actId="1076"/>
        <pc:sldMkLst>
          <pc:docMk/>
          <pc:sldMk cId="4271319321" sldId="290"/>
        </pc:sldMkLst>
        <pc:spChg chg="mod">
          <ac:chgData name="Dixey, Aaron" userId="61a9a6c4-5aab-4d8d-beef-11ad8fa94368" providerId="ADAL" clId="{FD09905A-D69B-4D9D-A7D7-05EF954A58CC}" dt="2024-01-25T14:56:50.694" v="164" actId="1076"/>
          <ac:spMkLst>
            <pc:docMk/>
            <pc:sldMk cId="4271319321" sldId="290"/>
            <ac:spMk id="2" creationId="{87DA745E-B7A8-C81F-F553-68B6FAC83B95}"/>
          </ac:spMkLst>
        </pc:spChg>
        <pc:spChg chg="del">
          <ac:chgData name="Dixey, Aaron" userId="61a9a6c4-5aab-4d8d-beef-11ad8fa94368" providerId="ADAL" clId="{FD09905A-D69B-4D9D-A7D7-05EF954A58CC}" dt="2024-01-25T14:56:25.341" v="155" actId="478"/>
          <ac:spMkLst>
            <pc:docMk/>
            <pc:sldMk cId="4271319321" sldId="290"/>
            <ac:spMk id="4" creationId="{9ABE369F-173E-24E6-100B-F1A50E68B3A2}"/>
          </ac:spMkLst>
        </pc:spChg>
        <pc:spChg chg="add del mod">
          <ac:chgData name="Dixey, Aaron" userId="61a9a6c4-5aab-4d8d-beef-11ad8fa94368" providerId="ADAL" clId="{FD09905A-D69B-4D9D-A7D7-05EF954A58CC}" dt="2024-01-25T14:56:27.337" v="156" actId="478"/>
          <ac:spMkLst>
            <pc:docMk/>
            <pc:sldMk cId="4271319321" sldId="290"/>
            <ac:spMk id="5" creationId="{38DF5401-F0C2-63EE-6A79-6FFE957ADCAE}"/>
          </ac:spMkLst>
        </pc:spChg>
        <pc:picChg chg="mod">
          <ac:chgData name="Dixey, Aaron" userId="61a9a6c4-5aab-4d8d-beef-11ad8fa94368" providerId="ADAL" clId="{FD09905A-D69B-4D9D-A7D7-05EF954A58CC}" dt="2024-01-25T14:57:04.185" v="165" actId="1076"/>
          <ac:picMkLst>
            <pc:docMk/>
            <pc:sldMk cId="4271319321" sldId="290"/>
            <ac:picMk id="7" creationId="{9A3CC7F0-CD48-FE87-BC53-26DE215DC259}"/>
          </ac:picMkLst>
        </pc:picChg>
      </pc:sldChg>
      <pc:sldChg chg="add del">
        <pc:chgData name="Dixey, Aaron" userId="61a9a6c4-5aab-4d8d-beef-11ad8fa94368" providerId="ADAL" clId="{FD09905A-D69B-4D9D-A7D7-05EF954A58CC}" dt="2024-01-25T16:24:47.819" v="537" actId="47"/>
        <pc:sldMkLst>
          <pc:docMk/>
          <pc:sldMk cId="0" sldId="291"/>
        </pc:sldMkLst>
      </pc:sldChg>
      <pc:sldChg chg="modSp add mod">
        <pc:chgData name="Dixey, Aaron" userId="61a9a6c4-5aab-4d8d-beef-11ad8fa94368" providerId="ADAL" clId="{FD09905A-D69B-4D9D-A7D7-05EF954A58CC}" dt="2024-01-25T16:44:30.061" v="639" actId="20577"/>
        <pc:sldMkLst>
          <pc:docMk/>
          <pc:sldMk cId="2347129579" sldId="294"/>
        </pc:sldMkLst>
        <pc:spChg chg="mod">
          <ac:chgData name="Dixey, Aaron" userId="61a9a6c4-5aab-4d8d-beef-11ad8fa94368" providerId="ADAL" clId="{FD09905A-D69B-4D9D-A7D7-05EF954A58CC}" dt="2024-01-25T16:44:30.061" v="639" actId="20577"/>
          <ac:spMkLst>
            <pc:docMk/>
            <pc:sldMk cId="2347129579" sldId="294"/>
            <ac:spMk id="2" creationId="{00000000-0000-0000-0000-000000000000}"/>
          </ac:spMkLst>
        </pc:spChg>
      </pc:sldChg>
      <pc:sldChg chg="modSp add del mod setBg modClrScheme chgLayout">
        <pc:chgData name="Dixey, Aaron" userId="61a9a6c4-5aab-4d8d-beef-11ad8fa94368" providerId="ADAL" clId="{FD09905A-D69B-4D9D-A7D7-05EF954A58CC}" dt="2024-01-25T16:43:53.083" v="569" actId="47"/>
        <pc:sldMkLst>
          <pc:docMk/>
          <pc:sldMk cId="0" sldId="295"/>
        </pc:sldMkLst>
        <pc:spChg chg="mod ord">
          <ac:chgData name="Dixey, Aaron" userId="61a9a6c4-5aab-4d8d-beef-11ad8fa94368" providerId="ADAL" clId="{FD09905A-D69B-4D9D-A7D7-05EF954A58CC}" dt="2024-01-25T16:43:25.789" v="566" actId="700"/>
          <ac:spMkLst>
            <pc:docMk/>
            <pc:sldMk cId="0" sldId="295"/>
            <ac:spMk id="5" creationId="{00000000-0000-0000-0000-000000000000}"/>
          </ac:spMkLst>
        </pc:spChg>
        <pc:spChg chg="mod ord">
          <ac:chgData name="Dixey, Aaron" userId="61a9a6c4-5aab-4d8d-beef-11ad8fa94368" providerId="ADAL" clId="{FD09905A-D69B-4D9D-A7D7-05EF954A58CC}" dt="2024-01-25T16:43:25.789" v="566" actId="700"/>
          <ac:spMkLst>
            <pc:docMk/>
            <pc:sldMk cId="0" sldId="295"/>
            <ac:spMk id="6" creationId="{00000000-0000-0000-0000-000000000000}"/>
          </ac:spMkLst>
        </pc:spChg>
        <pc:spChg chg="mod ord">
          <ac:chgData name="Dixey, Aaron" userId="61a9a6c4-5aab-4d8d-beef-11ad8fa94368" providerId="ADAL" clId="{FD09905A-D69B-4D9D-A7D7-05EF954A58CC}" dt="2024-01-25T16:43:25.789" v="566" actId="700"/>
          <ac:spMkLst>
            <pc:docMk/>
            <pc:sldMk cId="0" sldId="295"/>
            <ac:spMk id="7" creationId="{00000000-0000-0000-0000-000000000000}"/>
          </ac:spMkLst>
        </pc:spChg>
        <pc:spChg chg="mod ord">
          <ac:chgData name="Dixey, Aaron" userId="61a9a6c4-5aab-4d8d-beef-11ad8fa94368" providerId="ADAL" clId="{FD09905A-D69B-4D9D-A7D7-05EF954A58CC}" dt="2024-01-25T16:43:25.789" v="566" actId="700"/>
          <ac:spMkLst>
            <pc:docMk/>
            <pc:sldMk cId="0" sldId="295"/>
            <ac:spMk id="8" creationId="{00000000-0000-0000-0000-000000000000}"/>
          </ac:spMkLst>
        </pc:spChg>
      </pc:sldChg>
      <pc:sldChg chg="add del">
        <pc:chgData name="Dixey, Aaron" userId="61a9a6c4-5aab-4d8d-beef-11ad8fa94368" providerId="ADAL" clId="{FD09905A-D69B-4D9D-A7D7-05EF954A58CC}" dt="2024-01-25T16:43:55.450" v="570" actId="47"/>
        <pc:sldMkLst>
          <pc:docMk/>
          <pc:sldMk cId="1346042629" sldId="296"/>
        </pc:sldMkLst>
      </pc:sldChg>
      <pc:sldMasterChg chg="delSldLayout modSldLayout">
        <pc:chgData name="Dixey, Aaron" userId="61a9a6c4-5aab-4d8d-beef-11ad8fa94368" providerId="ADAL" clId="{FD09905A-D69B-4D9D-A7D7-05EF954A58CC}" dt="2024-01-25T16:43:55.450" v="570" actId="47"/>
        <pc:sldMasterMkLst>
          <pc:docMk/>
          <pc:sldMasterMk cId="4294477443" sldId="2147483648"/>
        </pc:sldMasterMkLst>
        <pc:sldLayoutChg chg="del">
          <pc:chgData name="Dixey, Aaron" userId="61a9a6c4-5aab-4d8d-beef-11ad8fa94368" providerId="ADAL" clId="{FD09905A-D69B-4D9D-A7D7-05EF954A58CC}" dt="2024-01-25T16:24:47.819" v="537" actId="47"/>
          <pc:sldLayoutMkLst>
            <pc:docMk/>
            <pc:sldMasterMk cId="4294477443" sldId="2147483648"/>
            <pc:sldLayoutMk cId="82737236" sldId="2147483660"/>
          </pc:sldLayoutMkLst>
        </pc:sldLayoutChg>
        <pc:sldLayoutChg chg="setBg">
          <pc:chgData name="Dixey, Aaron" userId="61a9a6c4-5aab-4d8d-beef-11ad8fa94368" providerId="ADAL" clId="{FD09905A-D69B-4D9D-A7D7-05EF954A58CC}" dt="2024-01-25T16:43:46.534" v="568"/>
          <pc:sldLayoutMkLst>
            <pc:docMk/>
            <pc:sldMasterMk cId="4294477443" sldId="2147483648"/>
            <pc:sldLayoutMk cId="241023707" sldId="2147483660"/>
          </pc:sldLayoutMkLst>
        </pc:sldLayoutChg>
        <pc:sldLayoutChg chg="del setBg">
          <pc:chgData name="Dixey, Aaron" userId="61a9a6c4-5aab-4d8d-beef-11ad8fa94368" providerId="ADAL" clId="{FD09905A-D69B-4D9D-A7D7-05EF954A58CC}" dt="2024-01-25T16:43:55.450" v="570" actId="47"/>
          <pc:sldLayoutMkLst>
            <pc:docMk/>
            <pc:sldMasterMk cId="4294477443" sldId="2147483648"/>
            <pc:sldLayoutMk cId="829565249" sldId="2147483661"/>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EC25C-2189-D6A2-49C4-5BE644D9F6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46B05DD-4DF4-1960-C835-D67FE201B9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9F6C059-CE9D-9A0C-CF43-CAC85A5D3A17}"/>
              </a:ext>
            </a:extLst>
          </p:cNvPr>
          <p:cNvSpPr>
            <a:spLocks noGrp="1"/>
          </p:cNvSpPr>
          <p:nvPr>
            <p:ph type="dt" sz="half" idx="10"/>
          </p:nvPr>
        </p:nvSpPr>
        <p:spPr/>
        <p:txBody>
          <a:bodyPr/>
          <a:lstStyle/>
          <a:p>
            <a:fld id="{773BE726-05C8-4158-9863-4B22D5688508}" type="datetimeFigureOut">
              <a:rPr lang="en-GB" smtClean="0"/>
              <a:t>25/01/2024</a:t>
            </a:fld>
            <a:endParaRPr lang="en-GB"/>
          </a:p>
        </p:txBody>
      </p:sp>
      <p:sp>
        <p:nvSpPr>
          <p:cNvPr id="5" name="Footer Placeholder 4">
            <a:extLst>
              <a:ext uri="{FF2B5EF4-FFF2-40B4-BE49-F238E27FC236}">
                <a16:creationId xmlns:a16="http://schemas.microsoft.com/office/drawing/2014/main" id="{2ABFBC08-F79E-C264-DC07-EF957B95FD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E596520-1DCB-70C4-082E-313771E1088A}"/>
              </a:ext>
            </a:extLst>
          </p:cNvPr>
          <p:cNvSpPr>
            <a:spLocks noGrp="1"/>
          </p:cNvSpPr>
          <p:nvPr>
            <p:ph type="sldNum" sz="quarter" idx="12"/>
          </p:nvPr>
        </p:nvSpPr>
        <p:spPr/>
        <p:txBody>
          <a:bodyPr/>
          <a:lstStyle/>
          <a:p>
            <a:fld id="{5AEFC00E-FF62-4A5C-A112-195588C2DB51}" type="slidenum">
              <a:rPr lang="en-GB" smtClean="0"/>
              <a:t>‹#›</a:t>
            </a:fld>
            <a:endParaRPr lang="en-GB"/>
          </a:p>
        </p:txBody>
      </p:sp>
    </p:spTree>
    <p:extLst>
      <p:ext uri="{BB962C8B-B14F-4D97-AF65-F5344CB8AC3E}">
        <p14:creationId xmlns:p14="http://schemas.microsoft.com/office/powerpoint/2010/main" val="2999070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9B247-A41D-20E2-5864-0EFB802C359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5722FFB-386A-11B0-7769-615DB2C9D4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3AC02F1-A1E6-DC65-F694-7A8524D5BBD1}"/>
              </a:ext>
            </a:extLst>
          </p:cNvPr>
          <p:cNvSpPr>
            <a:spLocks noGrp="1"/>
          </p:cNvSpPr>
          <p:nvPr>
            <p:ph type="dt" sz="half" idx="10"/>
          </p:nvPr>
        </p:nvSpPr>
        <p:spPr/>
        <p:txBody>
          <a:bodyPr/>
          <a:lstStyle/>
          <a:p>
            <a:fld id="{773BE726-05C8-4158-9863-4B22D5688508}" type="datetimeFigureOut">
              <a:rPr lang="en-GB" smtClean="0"/>
              <a:t>25/01/2024</a:t>
            </a:fld>
            <a:endParaRPr lang="en-GB"/>
          </a:p>
        </p:txBody>
      </p:sp>
      <p:sp>
        <p:nvSpPr>
          <p:cNvPr id="5" name="Footer Placeholder 4">
            <a:extLst>
              <a:ext uri="{FF2B5EF4-FFF2-40B4-BE49-F238E27FC236}">
                <a16:creationId xmlns:a16="http://schemas.microsoft.com/office/drawing/2014/main" id="{9774CA43-2EA2-CE33-87E2-E9ABC2C0733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ACA91B0-E3BB-EC7E-597E-998A8A7E3A72}"/>
              </a:ext>
            </a:extLst>
          </p:cNvPr>
          <p:cNvSpPr>
            <a:spLocks noGrp="1"/>
          </p:cNvSpPr>
          <p:nvPr>
            <p:ph type="sldNum" sz="quarter" idx="12"/>
          </p:nvPr>
        </p:nvSpPr>
        <p:spPr/>
        <p:txBody>
          <a:bodyPr/>
          <a:lstStyle/>
          <a:p>
            <a:fld id="{5AEFC00E-FF62-4A5C-A112-195588C2DB51}" type="slidenum">
              <a:rPr lang="en-GB" smtClean="0"/>
              <a:t>‹#›</a:t>
            </a:fld>
            <a:endParaRPr lang="en-GB"/>
          </a:p>
        </p:txBody>
      </p:sp>
    </p:spTree>
    <p:extLst>
      <p:ext uri="{BB962C8B-B14F-4D97-AF65-F5344CB8AC3E}">
        <p14:creationId xmlns:p14="http://schemas.microsoft.com/office/powerpoint/2010/main" val="1951482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2577A4-9A39-F4D0-8EC8-7B83C012378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D118C92-A66A-7F24-862A-FF52731AB44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318D6EA-DB66-9754-57F2-51DACB26B092}"/>
              </a:ext>
            </a:extLst>
          </p:cNvPr>
          <p:cNvSpPr>
            <a:spLocks noGrp="1"/>
          </p:cNvSpPr>
          <p:nvPr>
            <p:ph type="dt" sz="half" idx="10"/>
          </p:nvPr>
        </p:nvSpPr>
        <p:spPr/>
        <p:txBody>
          <a:bodyPr/>
          <a:lstStyle/>
          <a:p>
            <a:fld id="{773BE726-05C8-4158-9863-4B22D5688508}" type="datetimeFigureOut">
              <a:rPr lang="en-GB" smtClean="0"/>
              <a:t>25/01/2024</a:t>
            </a:fld>
            <a:endParaRPr lang="en-GB"/>
          </a:p>
        </p:txBody>
      </p:sp>
      <p:sp>
        <p:nvSpPr>
          <p:cNvPr id="5" name="Footer Placeholder 4">
            <a:extLst>
              <a:ext uri="{FF2B5EF4-FFF2-40B4-BE49-F238E27FC236}">
                <a16:creationId xmlns:a16="http://schemas.microsoft.com/office/drawing/2014/main" id="{7515F1C1-C77F-F19C-E361-A13BBFD1B1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D931B27-F326-74D7-6FD6-047BEF9A8752}"/>
              </a:ext>
            </a:extLst>
          </p:cNvPr>
          <p:cNvSpPr>
            <a:spLocks noGrp="1"/>
          </p:cNvSpPr>
          <p:nvPr>
            <p:ph type="sldNum" sz="quarter" idx="12"/>
          </p:nvPr>
        </p:nvSpPr>
        <p:spPr/>
        <p:txBody>
          <a:bodyPr/>
          <a:lstStyle/>
          <a:p>
            <a:fld id="{5AEFC00E-FF62-4A5C-A112-195588C2DB51}" type="slidenum">
              <a:rPr lang="en-GB" smtClean="0"/>
              <a:t>‹#›</a:t>
            </a:fld>
            <a:endParaRPr lang="en-GB"/>
          </a:p>
        </p:txBody>
      </p:sp>
    </p:spTree>
    <p:extLst>
      <p:ext uri="{BB962C8B-B14F-4D97-AF65-F5344CB8AC3E}">
        <p14:creationId xmlns:p14="http://schemas.microsoft.com/office/powerpoint/2010/main" val="10147895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ogo green ti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023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86992-69CC-D33C-7795-4A42FE96F48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5DD986A-B103-4C5B-1F1B-9DE07FC0D2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FC5378-A03C-32C8-2ACD-13CA09AC4C90}"/>
              </a:ext>
            </a:extLst>
          </p:cNvPr>
          <p:cNvSpPr>
            <a:spLocks noGrp="1"/>
          </p:cNvSpPr>
          <p:nvPr>
            <p:ph type="dt" sz="half" idx="10"/>
          </p:nvPr>
        </p:nvSpPr>
        <p:spPr/>
        <p:txBody>
          <a:bodyPr/>
          <a:lstStyle/>
          <a:p>
            <a:fld id="{773BE726-05C8-4158-9863-4B22D5688508}" type="datetimeFigureOut">
              <a:rPr lang="en-GB" smtClean="0"/>
              <a:t>25/01/2024</a:t>
            </a:fld>
            <a:endParaRPr lang="en-GB"/>
          </a:p>
        </p:txBody>
      </p:sp>
      <p:sp>
        <p:nvSpPr>
          <p:cNvPr id="5" name="Footer Placeholder 4">
            <a:extLst>
              <a:ext uri="{FF2B5EF4-FFF2-40B4-BE49-F238E27FC236}">
                <a16:creationId xmlns:a16="http://schemas.microsoft.com/office/drawing/2014/main" id="{FAD67AB9-C985-DBB9-5366-359565E141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40A27DB-8CF5-C2DC-54E6-9E626BCB40CE}"/>
              </a:ext>
            </a:extLst>
          </p:cNvPr>
          <p:cNvSpPr>
            <a:spLocks noGrp="1"/>
          </p:cNvSpPr>
          <p:nvPr>
            <p:ph type="sldNum" sz="quarter" idx="12"/>
          </p:nvPr>
        </p:nvSpPr>
        <p:spPr/>
        <p:txBody>
          <a:bodyPr/>
          <a:lstStyle/>
          <a:p>
            <a:fld id="{5AEFC00E-FF62-4A5C-A112-195588C2DB51}" type="slidenum">
              <a:rPr lang="en-GB" smtClean="0"/>
              <a:t>‹#›</a:t>
            </a:fld>
            <a:endParaRPr lang="en-GB"/>
          </a:p>
        </p:txBody>
      </p:sp>
    </p:spTree>
    <p:extLst>
      <p:ext uri="{BB962C8B-B14F-4D97-AF65-F5344CB8AC3E}">
        <p14:creationId xmlns:p14="http://schemas.microsoft.com/office/powerpoint/2010/main" val="2681549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E3886-919C-AD7E-D9C7-2343451665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4C6AC2F-E171-315E-BF52-4C9BE63A66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AD8E08-2375-C716-C07D-ACA74DE023D0}"/>
              </a:ext>
            </a:extLst>
          </p:cNvPr>
          <p:cNvSpPr>
            <a:spLocks noGrp="1"/>
          </p:cNvSpPr>
          <p:nvPr>
            <p:ph type="dt" sz="half" idx="10"/>
          </p:nvPr>
        </p:nvSpPr>
        <p:spPr/>
        <p:txBody>
          <a:bodyPr/>
          <a:lstStyle/>
          <a:p>
            <a:fld id="{773BE726-05C8-4158-9863-4B22D5688508}" type="datetimeFigureOut">
              <a:rPr lang="en-GB" smtClean="0"/>
              <a:t>25/01/2024</a:t>
            </a:fld>
            <a:endParaRPr lang="en-GB"/>
          </a:p>
        </p:txBody>
      </p:sp>
      <p:sp>
        <p:nvSpPr>
          <p:cNvPr id="5" name="Footer Placeholder 4">
            <a:extLst>
              <a:ext uri="{FF2B5EF4-FFF2-40B4-BE49-F238E27FC236}">
                <a16:creationId xmlns:a16="http://schemas.microsoft.com/office/drawing/2014/main" id="{42806560-8E0E-FB7E-EEBC-6FF6B23E42A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8ED4A8-2B3E-EE8A-7B8B-741CC1A74085}"/>
              </a:ext>
            </a:extLst>
          </p:cNvPr>
          <p:cNvSpPr>
            <a:spLocks noGrp="1"/>
          </p:cNvSpPr>
          <p:nvPr>
            <p:ph type="sldNum" sz="quarter" idx="12"/>
          </p:nvPr>
        </p:nvSpPr>
        <p:spPr/>
        <p:txBody>
          <a:bodyPr/>
          <a:lstStyle/>
          <a:p>
            <a:fld id="{5AEFC00E-FF62-4A5C-A112-195588C2DB51}" type="slidenum">
              <a:rPr lang="en-GB" smtClean="0"/>
              <a:t>‹#›</a:t>
            </a:fld>
            <a:endParaRPr lang="en-GB"/>
          </a:p>
        </p:txBody>
      </p:sp>
    </p:spTree>
    <p:extLst>
      <p:ext uri="{BB962C8B-B14F-4D97-AF65-F5344CB8AC3E}">
        <p14:creationId xmlns:p14="http://schemas.microsoft.com/office/powerpoint/2010/main" val="3307662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AA4E6-9AE3-AA47-1FF8-96B003938EC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F8C17DB-8D17-FA72-C9CB-42D6CEA072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DC69881-D8CD-429B-D999-3EE98D251A9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A923E0F-A226-B593-545B-6E6096D0B7F0}"/>
              </a:ext>
            </a:extLst>
          </p:cNvPr>
          <p:cNvSpPr>
            <a:spLocks noGrp="1"/>
          </p:cNvSpPr>
          <p:nvPr>
            <p:ph type="dt" sz="half" idx="10"/>
          </p:nvPr>
        </p:nvSpPr>
        <p:spPr/>
        <p:txBody>
          <a:bodyPr/>
          <a:lstStyle/>
          <a:p>
            <a:fld id="{773BE726-05C8-4158-9863-4B22D5688508}" type="datetimeFigureOut">
              <a:rPr lang="en-GB" smtClean="0"/>
              <a:t>25/01/2024</a:t>
            </a:fld>
            <a:endParaRPr lang="en-GB"/>
          </a:p>
        </p:txBody>
      </p:sp>
      <p:sp>
        <p:nvSpPr>
          <p:cNvPr id="6" name="Footer Placeholder 5">
            <a:extLst>
              <a:ext uri="{FF2B5EF4-FFF2-40B4-BE49-F238E27FC236}">
                <a16:creationId xmlns:a16="http://schemas.microsoft.com/office/drawing/2014/main" id="{A14D8784-7BAE-F23B-96EE-17EA4C98D24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CFCB9F3-709E-3340-76C4-1D21ACCD4CCF}"/>
              </a:ext>
            </a:extLst>
          </p:cNvPr>
          <p:cNvSpPr>
            <a:spLocks noGrp="1"/>
          </p:cNvSpPr>
          <p:nvPr>
            <p:ph type="sldNum" sz="quarter" idx="12"/>
          </p:nvPr>
        </p:nvSpPr>
        <p:spPr/>
        <p:txBody>
          <a:bodyPr/>
          <a:lstStyle/>
          <a:p>
            <a:fld id="{5AEFC00E-FF62-4A5C-A112-195588C2DB51}" type="slidenum">
              <a:rPr lang="en-GB" smtClean="0"/>
              <a:t>‹#›</a:t>
            </a:fld>
            <a:endParaRPr lang="en-GB"/>
          </a:p>
        </p:txBody>
      </p:sp>
    </p:spTree>
    <p:extLst>
      <p:ext uri="{BB962C8B-B14F-4D97-AF65-F5344CB8AC3E}">
        <p14:creationId xmlns:p14="http://schemas.microsoft.com/office/powerpoint/2010/main" val="99433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196ED-ED9A-F179-CF6A-7BB7BC7F41F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FD6055E-75A5-D00F-876F-519059DF04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BC22D3-F633-242D-FAF2-33D3D9A2DE1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3132A5B-833D-A560-9053-673F175387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4551AC-78DD-9374-41A1-844AF0DBE6E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1396A41-00A2-6616-EBBA-84111FAAC552}"/>
              </a:ext>
            </a:extLst>
          </p:cNvPr>
          <p:cNvSpPr>
            <a:spLocks noGrp="1"/>
          </p:cNvSpPr>
          <p:nvPr>
            <p:ph type="dt" sz="half" idx="10"/>
          </p:nvPr>
        </p:nvSpPr>
        <p:spPr/>
        <p:txBody>
          <a:bodyPr/>
          <a:lstStyle/>
          <a:p>
            <a:fld id="{773BE726-05C8-4158-9863-4B22D5688508}" type="datetimeFigureOut">
              <a:rPr lang="en-GB" smtClean="0"/>
              <a:t>25/01/2024</a:t>
            </a:fld>
            <a:endParaRPr lang="en-GB"/>
          </a:p>
        </p:txBody>
      </p:sp>
      <p:sp>
        <p:nvSpPr>
          <p:cNvPr id="8" name="Footer Placeholder 7">
            <a:extLst>
              <a:ext uri="{FF2B5EF4-FFF2-40B4-BE49-F238E27FC236}">
                <a16:creationId xmlns:a16="http://schemas.microsoft.com/office/drawing/2014/main" id="{E4230B60-B2D6-AF72-B4D0-E248439D04A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153C2E0-12DB-7F94-22D5-168FA9C22086}"/>
              </a:ext>
            </a:extLst>
          </p:cNvPr>
          <p:cNvSpPr>
            <a:spLocks noGrp="1"/>
          </p:cNvSpPr>
          <p:nvPr>
            <p:ph type="sldNum" sz="quarter" idx="12"/>
          </p:nvPr>
        </p:nvSpPr>
        <p:spPr/>
        <p:txBody>
          <a:bodyPr/>
          <a:lstStyle/>
          <a:p>
            <a:fld id="{5AEFC00E-FF62-4A5C-A112-195588C2DB51}" type="slidenum">
              <a:rPr lang="en-GB" smtClean="0"/>
              <a:t>‹#›</a:t>
            </a:fld>
            <a:endParaRPr lang="en-GB"/>
          </a:p>
        </p:txBody>
      </p:sp>
    </p:spTree>
    <p:extLst>
      <p:ext uri="{BB962C8B-B14F-4D97-AF65-F5344CB8AC3E}">
        <p14:creationId xmlns:p14="http://schemas.microsoft.com/office/powerpoint/2010/main" val="4071708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780F7-8340-C43D-64E9-75907822033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8B94D4C-DAE5-1B3F-94F3-6ABE5A2F9E8B}"/>
              </a:ext>
            </a:extLst>
          </p:cNvPr>
          <p:cNvSpPr>
            <a:spLocks noGrp="1"/>
          </p:cNvSpPr>
          <p:nvPr>
            <p:ph type="dt" sz="half" idx="10"/>
          </p:nvPr>
        </p:nvSpPr>
        <p:spPr/>
        <p:txBody>
          <a:bodyPr/>
          <a:lstStyle/>
          <a:p>
            <a:fld id="{773BE726-05C8-4158-9863-4B22D5688508}" type="datetimeFigureOut">
              <a:rPr lang="en-GB" smtClean="0"/>
              <a:t>25/01/2024</a:t>
            </a:fld>
            <a:endParaRPr lang="en-GB"/>
          </a:p>
        </p:txBody>
      </p:sp>
      <p:sp>
        <p:nvSpPr>
          <p:cNvPr id="4" name="Footer Placeholder 3">
            <a:extLst>
              <a:ext uri="{FF2B5EF4-FFF2-40B4-BE49-F238E27FC236}">
                <a16:creationId xmlns:a16="http://schemas.microsoft.com/office/drawing/2014/main" id="{6503C9ED-492C-C692-3EB2-B0A6D9F0F13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0D1C206-DE70-2082-D3A9-2ECD38CB968D}"/>
              </a:ext>
            </a:extLst>
          </p:cNvPr>
          <p:cNvSpPr>
            <a:spLocks noGrp="1"/>
          </p:cNvSpPr>
          <p:nvPr>
            <p:ph type="sldNum" sz="quarter" idx="12"/>
          </p:nvPr>
        </p:nvSpPr>
        <p:spPr/>
        <p:txBody>
          <a:bodyPr/>
          <a:lstStyle/>
          <a:p>
            <a:fld id="{5AEFC00E-FF62-4A5C-A112-195588C2DB51}" type="slidenum">
              <a:rPr lang="en-GB" smtClean="0"/>
              <a:t>‹#›</a:t>
            </a:fld>
            <a:endParaRPr lang="en-GB"/>
          </a:p>
        </p:txBody>
      </p:sp>
    </p:spTree>
    <p:extLst>
      <p:ext uri="{BB962C8B-B14F-4D97-AF65-F5344CB8AC3E}">
        <p14:creationId xmlns:p14="http://schemas.microsoft.com/office/powerpoint/2010/main" val="2042562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EF77FB-6069-CF8D-2E9D-46CECB1E2A41}"/>
              </a:ext>
            </a:extLst>
          </p:cNvPr>
          <p:cNvSpPr>
            <a:spLocks noGrp="1"/>
          </p:cNvSpPr>
          <p:nvPr>
            <p:ph type="dt" sz="half" idx="10"/>
          </p:nvPr>
        </p:nvSpPr>
        <p:spPr/>
        <p:txBody>
          <a:bodyPr/>
          <a:lstStyle/>
          <a:p>
            <a:fld id="{773BE726-05C8-4158-9863-4B22D5688508}" type="datetimeFigureOut">
              <a:rPr lang="en-GB" smtClean="0"/>
              <a:t>25/01/2024</a:t>
            </a:fld>
            <a:endParaRPr lang="en-GB"/>
          </a:p>
        </p:txBody>
      </p:sp>
      <p:sp>
        <p:nvSpPr>
          <p:cNvPr id="3" name="Footer Placeholder 2">
            <a:extLst>
              <a:ext uri="{FF2B5EF4-FFF2-40B4-BE49-F238E27FC236}">
                <a16:creationId xmlns:a16="http://schemas.microsoft.com/office/drawing/2014/main" id="{63EA1462-C2CE-35D0-4E4A-E822BB1D4BC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87270CC-6E3E-8D62-B1AC-69B391529FB7}"/>
              </a:ext>
            </a:extLst>
          </p:cNvPr>
          <p:cNvSpPr>
            <a:spLocks noGrp="1"/>
          </p:cNvSpPr>
          <p:nvPr>
            <p:ph type="sldNum" sz="quarter" idx="12"/>
          </p:nvPr>
        </p:nvSpPr>
        <p:spPr/>
        <p:txBody>
          <a:bodyPr/>
          <a:lstStyle/>
          <a:p>
            <a:fld id="{5AEFC00E-FF62-4A5C-A112-195588C2DB51}" type="slidenum">
              <a:rPr lang="en-GB" smtClean="0"/>
              <a:t>‹#›</a:t>
            </a:fld>
            <a:endParaRPr lang="en-GB"/>
          </a:p>
        </p:txBody>
      </p:sp>
    </p:spTree>
    <p:extLst>
      <p:ext uri="{BB962C8B-B14F-4D97-AF65-F5344CB8AC3E}">
        <p14:creationId xmlns:p14="http://schemas.microsoft.com/office/powerpoint/2010/main" val="1402748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A582E-8D0A-BB8F-037A-6ED72277CC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8090B0D-2903-9B70-4FAF-50CCDAB778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7E482AA-6397-A680-BD98-BE40065252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7A941D-6541-A6FB-FA9E-6CF79521C70E}"/>
              </a:ext>
            </a:extLst>
          </p:cNvPr>
          <p:cNvSpPr>
            <a:spLocks noGrp="1"/>
          </p:cNvSpPr>
          <p:nvPr>
            <p:ph type="dt" sz="half" idx="10"/>
          </p:nvPr>
        </p:nvSpPr>
        <p:spPr/>
        <p:txBody>
          <a:bodyPr/>
          <a:lstStyle/>
          <a:p>
            <a:fld id="{773BE726-05C8-4158-9863-4B22D5688508}" type="datetimeFigureOut">
              <a:rPr lang="en-GB" smtClean="0"/>
              <a:t>25/01/2024</a:t>
            </a:fld>
            <a:endParaRPr lang="en-GB"/>
          </a:p>
        </p:txBody>
      </p:sp>
      <p:sp>
        <p:nvSpPr>
          <p:cNvPr id="6" name="Footer Placeholder 5">
            <a:extLst>
              <a:ext uri="{FF2B5EF4-FFF2-40B4-BE49-F238E27FC236}">
                <a16:creationId xmlns:a16="http://schemas.microsoft.com/office/drawing/2014/main" id="{0A1B88C2-1DC3-71C0-7927-56BB545A885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057E4BC-CBE7-DF25-7586-1F8578759962}"/>
              </a:ext>
            </a:extLst>
          </p:cNvPr>
          <p:cNvSpPr>
            <a:spLocks noGrp="1"/>
          </p:cNvSpPr>
          <p:nvPr>
            <p:ph type="sldNum" sz="quarter" idx="12"/>
          </p:nvPr>
        </p:nvSpPr>
        <p:spPr/>
        <p:txBody>
          <a:bodyPr/>
          <a:lstStyle/>
          <a:p>
            <a:fld id="{5AEFC00E-FF62-4A5C-A112-195588C2DB51}" type="slidenum">
              <a:rPr lang="en-GB" smtClean="0"/>
              <a:t>‹#›</a:t>
            </a:fld>
            <a:endParaRPr lang="en-GB"/>
          </a:p>
        </p:txBody>
      </p:sp>
    </p:spTree>
    <p:extLst>
      <p:ext uri="{BB962C8B-B14F-4D97-AF65-F5344CB8AC3E}">
        <p14:creationId xmlns:p14="http://schemas.microsoft.com/office/powerpoint/2010/main" val="3637763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66B26-20A3-8265-FD27-90DB44E4F8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CA22254-A2FC-1A75-2698-106590C71C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B5DDC2E-65CB-3A09-ED39-9D7495EB86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A98F26-2151-9539-4643-D2A85D2B2D01}"/>
              </a:ext>
            </a:extLst>
          </p:cNvPr>
          <p:cNvSpPr>
            <a:spLocks noGrp="1"/>
          </p:cNvSpPr>
          <p:nvPr>
            <p:ph type="dt" sz="half" idx="10"/>
          </p:nvPr>
        </p:nvSpPr>
        <p:spPr/>
        <p:txBody>
          <a:bodyPr/>
          <a:lstStyle/>
          <a:p>
            <a:fld id="{773BE726-05C8-4158-9863-4B22D5688508}" type="datetimeFigureOut">
              <a:rPr lang="en-GB" smtClean="0"/>
              <a:t>25/01/2024</a:t>
            </a:fld>
            <a:endParaRPr lang="en-GB"/>
          </a:p>
        </p:txBody>
      </p:sp>
      <p:sp>
        <p:nvSpPr>
          <p:cNvPr id="6" name="Footer Placeholder 5">
            <a:extLst>
              <a:ext uri="{FF2B5EF4-FFF2-40B4-BE49-F238E27FC236}">
                <a16:creationId xmlns:a16="http://schemas.microsoft.com/office/drawing/2014/main" id="{6C5B3128-1FDE-0681-F5AF-668643A0A45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976319E-9621-1C1E-26B1-59F37EC31264}"/>
              </a:ext>
            </a:extLst>
          </p:cNvPr>
          <p:cNvSpPr>
            <a:spLocks noGrp="1"/>
          </p:cNvSpPr>
          <p:nvPr>
            <p:ph type="sldNum" sz="quarter" idx="12"/>
          </p:nvPr>
        </p:nvSpPr>
        <p:spPr/>
        <p:txBody>
          <a:bodyPr/>
          <a:lstStyle/>
          <a:p>
            <a:fld id="{5AEFC00E-FF62-4A5C-A112-195588C2DB51}" type="slidenum">
              <a:rPr lang="en-GB" smtClean="0"/>
              <a:t>‹#›</a:t>
            </a:fld>
            <a:endParaRPr lang="en-GB"/>
          </a:p>
        </p:txBody>
      </p:sp>
    </p:spTree>
    <p:extLst>
      <p:ext uri="{BB962C8B-B14F-4D97-AF65-F5344CB8AC3E}">
        <p14:creationId xmlns:p14="http://schemas.microsoft.com/office/powerpoint/2010/main" val="295045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F2B716-4372-AD1F-64BF-0B36FB5618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8423089-2B68-7CB4-6592-7DAC24566A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7D251EE-18EC-9CFE-B0BA-BFD746C8F8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3BE726-05C8-4158-9863-4B22D5688508}" type="datetimeFigureOut">
              <a:rPr lang="en-GB" smtClean="0"/>
              <a:t>25/01/2024</a:t>
            </a:fld>
            <a:endParaRPr lang="en-GB"/>
          </a:p>
        </p:txBody>
      </p:sp>
      <p:sp>
        <p:nvSpPr>
          <p:cNvPr id="5" name="Footer Placeholder 4">
            <a:extLst>
              <a:ext uri="{FF2B5EF4-FFF2-40B4-BE49-F238E27FC236}">
                <a16:creationId xmlns:a16="http://schemas.microsoft.com/office/drawing/2014/main" id="{982D607B-7781-FF0F-4EC3-04AACFA2C0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DCB9A18-8B09-170E-1063-10F3E7E64C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EFC00E-FF62-4A5C-A112-195588C2DB51}" type="slidenum">
              <a:rPr lang="en-GB" smtClean="0"/>
              <a:t>‹#›</a:t>
            </a:fld>
            <a:endParaRPr lang="en-GB"/>
          </a:p>
        </p:txBody>
      </p:sp>
    </p:spTree>
    <p:extLst>
      <p:ext uri="{BB962C8B-B14F-4D97-AF65-F5344CB8AC3E}">
        <p14:creationId xmlns:p14="http://schemas.microsoft.com/office/powerpoint/2010/main" val="42944774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51384" y="2492896"/>
            <a:ext cx="8207375" cy="1946275"/>
          </a:xfrm>
          <a:prstGeom prst="rect">
            <a:avLst/>
          </a:prstGeom>
        </p:spPr>
        <p:txBody>
          <a:bodyPr/>
          <a:lstStyle/>
          <a:p>
            <a:pPr>
              <a:lnSpc>
                <a:spcPct val="90000"/>
              </a:lnSpc>
              <a:defRPr/>
            </a:pPr>
            <a:r>
              <a:rPr lang="en-GB" sz="4800" b="1" dirty="0">
                <a:solidFill>
                  <a:schemeClr val="accent1"/>
                </a:solidFill>
                <a:latin typeface="+mj-lt"/>
                <a:ea typeface="+mj-ea"/>
                <a:cs typeface="+mj-cs"/>
              </a:rPr>
              <a:t>Debenham and Storm </a:t>
            </a:r>
            <a:r>
              <a:rPr lang="en-GB" sz="4800" b="1" dirty="0" err="1">
                <a:solidFill>
                  <a:schemeClr val="accent1"/>
                </a:solidFill>
                <a:latin typeface="+mj-lt"/>
                <a:ea typeface="+mj-ea"/>
                <a:cs typeface="+mj-cs"/>
              </a:rPr>
              <a:t>Babet</a:t>
            </a:r>
            <a:endParaRPr lang="en-GB" sz="4800" b="1" dirty="0">
              <a:solidFill>
                <a:schemeClr val="accent1"/>
              </a:solidFill>
              <a:latin typeface="+mj-lt"/>
              <a:ea typeface="+mj-ea"/>
              <a:cs typeface="+mj-cs"/>
            </a:endParaRPr>
          </a:p>
        </p:txBody>
      </p:sp>
      <p:sp>
        <p:nvSpPr>
          <p:cNvPr id="3" name="Rectangle 2"/>
          <p:cNvSpPr/>
          <p:nvPr/>
        </p:nvSpPr>
        <p:spPr>
          <a:xfrm>
            <a:off x="621854" y="4293095"/>
            <a:ext cx="4572000" cy="923330"/>
          </a:xfrm>
          <a:prstGeom prst="rect">
            <a:avLst/>
          </a:prstGeom>
        </p:spPr>
        <p:txBody>
          <a:bodyPr>
            <a:spAutoFit/>
          </a:bodyPr>
          <a:lstStyle/>
          <a:p>
            <a:pPr eaLnBrk="1" hangingPunct="1"/>
            <a:r>
              <a:rPr lang="en-GB" dirty="0">
                <a:solidFill>
                  <a:schemeClr val="accent1"/>
                </a:solidFill>
              </a:rPr>
              <a:t>Name</a:t>
            </a:r>
          </a:p>
          <a:p>
            <a:pPr eaLnBrk="1" hangingPunct="1"/>
            <a:r>
              <a:rPr lang="en-GB" dirty="0">
                <a:solidFill>
                  <a:schemeClr val="accent1"/>
                </a:solidFill>
              </a:rPr>
              <a:t>Job title</a:t>
            </a:r>
          </a:p>
          <a:p>
            <a:pPr eaLnBrk="1" hangingPunct="1"/>
            <a:r>
              <a:rPr lang="en-GB" dirty="0">
                <a:solidFill>
                  <a:schemeClr val="accent1"/>
                </a:solidFill>
              </a:rPr>
              <a:t>Date</a:t>
            </a:r>
          </a:p>
        </p:txBody>
      </p:sp>
    </p:spTree>
    <p:extLst>
      <p:ext uri="{BB962C8B-B14F-4D97-AF65-F5344CB8AC3E}">
        <p14:creationId xmlns:p14="http://schemas.microsoft.com/office/powerpoint/2010/main" val="2347129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5C5EF-26D0-4E3A-83E7-5662911C1D48}"/>
              </a:ext>
            </a:extLst>
          </p:cNvPr>
          <p:cNvSpPr>
            <a:spLocks noGrp="1"/>
          </p:cNvSpPr>
          <p:nvPr>
            <p:ph type="title"/>
          </p:nvPr>
        </p:nvSpPr>
        <p:spPr>
          <a:xfrm>
            <a:off x="7653044" y="346405"/>
            <a:ext cx="4040155" cy="997144"/>
          </a:xfrm>
        </p:spPr>
        <p:txBody>
          <a:bodyPr>
            <a:normAutofit fontScale="90000"/>
          </a:bodyPr>
          <a:lstStyle/>
          <a:p>
            <a:r>
              <a:rPr lang="en-GB" dirty="0"/>
              <a:t>Flood Zones - </a:t>
            </a:r>
            <a:br>
              <a:rPr lang="en-GB" dirty="0"/>
            </a:br>
            <a:r>
              <a:rPr lang="en-GB" dirty="0"/>
              <a:t>river flooding</a:t>
            </a:r>
          </a:p>
        </p:txBody>
      </p:sp>
      <p:pic>
        <p:nvPicPr>
          <p:cNvPr id="6" name="Content Placeholder 5">
            <a:extLst>
              <a:ext uri="{FF2B5EF4-FFF2-40B4-BE49-F238E27FC236}">
                <a16:creationId xmlns:a16="http://schemas.microsoft.com/office/drawing/2014/main" id="{4DD64391-5B86-E040-760C-1F11E911D72E}"/>
              </a:ext>
            </a:extLst>
          </p:cNvPr>
          <p:cNvPicPr>
            <a:picLocks noGrp="1" noChangeAspect="1"/>
          </p:cNvPicPr>
          <p:nvPr>
            <p:ph sz="half" idx="1"/>
          </p:nvPr>
        </p:nvPicPr>
        <p:blipFill>
          <a:blip r:embed="rId2"/>
          <a:stretch>
            <a:fillRect/>
          </a:stretch>
        </p:blipFill>
        <p:spPr>
          <a:xfrm>
            <a:off x="109549" y="71771"/>
            <a:ext cx="7024015" cy="6686550"/>
          </a:xfrm>
        </p:spPr>
      </p:pic>
      <p:sp>
        <p:nvSpPr>
          <p:cNvPr id="4" name="Content Placeholder 3">
            <a:extLst>
              <a:ext uri="{FF2B5EF4-FFF2-40B4-BE49-F238E27FC236}">
                <a16:creationId xmlns:a16="http://schemas.microsoft.com/office/drawing/2014/main" id="{58CD054B-E60F-CE7C-E00C-54336FE56A6D}"/>
              </a:ext>
            </a:extLst>
          </p:cNvPr>
          <p:cNvSpPr>
            <a:spLocks noGrp="1"/>
          </p:cNvSpPr>
          <p:nvPr>
            <p:ph sz="half" idx="2"/>
          </p:nvPr>
        </p:nvSpPr>
        <p:spPr>
          <a:xfrm>
            <a:off x="8063592" y="2066730"/>
            <a:ext cx="3156858" cy="3813175"/>
          </a:xfrm>
        </p:spPr>
        <p:txBody>
          <a:bodyPr/>
          <a:lstStyle/>
          <a:p>
            <a:pPr marL="0" indent="0">
              <a:buNone/>
            </a:pPr>
            <a:r>
              <a:rPr lang="en-GB" sz="2000" b="1" dirty="0"/>
              <a:t>Flood Zone 3  </a:t>
            </a:r>
          </a:p>
          <a:p>
            <a:pPr marL="0" indent="0">
              <a:buNone/>
            </a:pPr>
            <a:r>
              <a:rPr lang="en-GB" sz="2000" dirty="0"/>
              <a:t>High Probability = 1% Annual Exceedance Probability (1 in 100 chance each year)</a:t>
            </a:r>
          </a:p>
          <a:p>
            <a:pPr marL="0" indent="0">
              <a:buNone/>
            </a:pPr>
            <a:r>
              <a:rPr lang="en-GB" sz="2000" dirty="0"/>
              <a:t>         </a:t>
            </a:r>
          </a:p>
          <a:p>
            <a:pPr marL="0" indent="0">
              <a:buNone/>
            </a:pPr>
            <a:r>
              <a:rPr lang="en-GB" sz="2000" b="1" dirty="0"/>
              <a:t>Flood Zone 2 </a:t>
            </a:r>
          </a:p>
          <a:p>
            <a:pPr marL="0" indent="0">
              <a:buNone/>
            </a:pPr>
            <a:r>
              <a:rPr lang="en-GB" sz="2000" dirty="0"/>
              <a:t>Medium Probability = 0.1% Annual Exceedance Probability (1 in 1000 change each year)</a:t>
            </a:r>
          </a:p>
        </p:txBody>
      </p:sp>
      <p:sp>
        <p:nvSpPr>
          <p:cNvPr id="7" name="Rectangle 6">
            <a:extLst>
              <a:ext uri="{FF2B5EF4-FFF2-40B4-BE49-F238E27FC236}">
                <a16:creationId xmlns:a16="http://schemas.microsoft.com/office/drawing/2014/main" id="{B266DEA5-B50B-F971-7BFF-3B42F7515B58}"/>
              </a:ext>
            </a:extLst>
          </p:cNvPr>
          <p:cNvSpPr/>
          <p:nvPr/>
        </p:nvSpPr>
        <p:spPr>
          <a:xfrm>
            <a:off x="7653044" y="2154950"/>
            <a:ext cx="410547" cy="289249"/>
          </a:xfrm>
          <a:prstGeom prst="rect">
            <a:avLst/>
          </a:prstGeom>
          <a:solidFill>
            <a:srgbClr val="CC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1615E6B6-6287-8EE3-68F5-564D0894959B}"/>
              </a:ext>
            </a:extLst>
          </p:cNvPr>
          <p:cNvSpPr/>
          <p:nvPr/>
        </p:nvSpPr>
        <p:spPr>
          <a:xfrm>
            <a:off x="7653044" y="3890561"/>
            <a:ext cx="410547" cy="289249"/>
          </a:xfrm>
          <a:prstGeom prst="rect">
            <a:avLst/>
          </a:prstGeom>
          <a:solidFill>
            <a:srgbClr val="66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8507761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F0B67-E302-2350-5B3E-1B0C9C715561}"/>
              </a:ext>
            </a:extLst>
          </p:cNvPr>
          <p:cNvSpPr>
            <a:spLocks noGrp="1"/>
          </p:cNvSpPr>
          <p:nvPr>
            <p:ph type="title"/>
          </p:nvPr>
        </p:nvSpPr>
        <p:spPr>
          <a:xfrm>
            <a:off x="8481526" y="365125"/>
            <a:ext cx="3461658" cy="1305055"/>
          </a:xfrm>
        </p:spPr>
        <p:txBody>
          <a:bodyPr>
            <a:normAutofit/>
          </a:bodyPr>
          <a:lstStyle/>
          <a:p>
            <a:r>
              <a:rPr lang="en-GB" sz="4000" dirty="0"/>
              <a:t>Flood Map for Surface Water</a:t>
            </a:r>
          </a:p>
        </p:txBody>
      </p:sp>
      <p:pic>
        <p:nvPicPr>
          <p:cNvPr id="6" name="Content Placeholder 5">
            <a:extLst>
              <a:ext uri="{FF2B5EF4-FFF2-40B4-BE49-F238E27FC236}">
                <a16:creationId xmlns:a16="http://schemas.microsoft.com/office/drawing/2014/main" id="{71FC3D73-09F3-D6B0-530C-B6E188297FFF}"/>
              </a:ext>
            </a:extLst>
          </p:cNvPr>
          <p:cNvPicPr>
            <a:picLocks noGrp="1" noChangeAspect="1"/>
          </p:cNvPicPr>
          <p:nvPr>
            <p:ph sz="half" idx="1"/>
          </p:nvPr>
        </p:nvPicPr>
        <p:blipFill>
          <a:blip r:embed="rId2"/>
          <a:stretch>
            <a:fillRect/>
          </a:stretch>
        </p:blipFill>
        <p:spPr>
          <a:xfrm>
            <a:off x="561585" y="607857"/>
            <a:ext cx="7779983" cy="5139799"/>
          </a:xfrm>
        </p:spPr>
      </p:pic>
      <p:sp>
        <p:nvSpPr>
          <p:cNvPr id="4" name="Content Placeholder 3">
            <a:extLst>
              <a:ext uri="{FF2B5EF4-FFF2-40B4-BE49-F238E27FC236}">
                <a16:creationId xmlns:a16="http://schemas.microsoft.com/office/drawing/2014/main" id="{66D60AEA-7E3E-C6D1-6D07-79F7566DDA49}"/>
              </a:ext>
            </a:extLst>
          </p:cNvPr>
          <p:cNvSpPr>
            <a:spLocks noGrp="1"/>
          </p:cNvSpPr>
          <p:nvPr>
            <p:ph sz="half" idx="2"/>
          </p:nvPr>
        </p:nvSpPr>
        <p:spPr>
          <a:xfrm>
            <a:off x="8481525" y="1825625"/>
            <a:ext cx="3461657" cy="4351338"/>
          </a:xfrm>
        </p:spPr>
        <p:txBody>
          <a:bodyPr/>
          <a:lstStyle/>
          <a:p>
            <a:pPr marL="0" indent="0">
              <a:buNone/>
            </a:pPr>
            <a:r>
              <a:rPr lang="en-GB" dirty="0"/>
              <a:t>      </a:t>
            </a:r>
            <a:r>
              <a:rPr lang="en-GB" sz="2000" dirty="0"/>
              <a:t>3.3% (1 in 30 chance each year) Annual Exceedance Probability</a:t>
            </a:r>
          </a:p>
          <a:p>
            <a:pPr marL="0" indent="0">
              <a:buNone/>
            </a:pPr>
            <a:endParaRPr lang="en-GB" sz="2000" dirty="0"/>
          </a:p>
          <a:p>
            <a:pPr marL="0" indent="0">
              <a:buNone/>
            </a:pPr>
            <a:r>
              <a:rPr lang="en-GB" sz="2000" dirty="0"/>
              <a:t>         1% (1 in 100 chance each year)   Annual Exceedance Probability</a:t>
            </a:r>
          </a:p>
          <a:p>
            <a:pPr marL="0" indent="0">
              <a:buNone/>
            </a:pPr>
            <a:endParaRPr lang="en-GB" sz="2000" dirty="0"/>
          </a:p>
          <a:p>
            <a:pPr marL="0" indent="0">
              <a:buNone/>
            </a:pPr>
            <a:r>
              <a:rPr lang="en-GB" sz="2000" dirty="0"/>
              <a:t>         0.1% (1 in 1000 chance each year) Annual Exceedance Probability  </a:t>
            </a:r>
          </a:p>
        </p:txBody>
      </p:sp>
      <p:sp>
        <p:nvSpPr>
          <p:cNvPr id="9" name="Rectangle 8">
            <a:extLst>
              <a:ext uri="{FF2B5EF4-FFF2-40B4-BE49-F238E27FC236}">
                <a16:creationId xmlns:a16="http://schemas.microsoft.com/office/drawing/2014/main" id="{2AC0E7EE-C58E-3FB7-8734-18B33BCD6428}"/>
              </a:ext>
            </a:extLst>
          </p:cNvPr>
          <p:cNvSpPr/>
          <p:nvPr/>
        </p:nvSpPr>
        <p:spPr>
          <a:xfrm>
            <a:off x="8537510" y="1908110"/>
            <a:ext cx="410547" cy="289249"/>
          </a:xfrm>
          <a:prstGeom prst="rect">
            <a:avLst/>
          </a:prstGeom>
          <a:solidFill>
            <a:srgbClr val="0033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10" name="Rectangle 9">
            <a:extLst>
              <a:ext uri="{FF2B5EF4-FFF2-40B4-BE49-F238E27FC236}">
                <a16:creationId xmlns:a16="http://schemas.microsoft.com/office/drawing/2014/main" id="{395B2ACD-CF16-6EE0-C856-EB8175A9CF69}"/>
              </a:ext>
            </a:extLst>
          </p:cNvPr>
          <p:cNvSpPr/>
          <p:nvPr/>
        </p:nvSpPr>
        <p:spPr>
          <a:xfrm>
            <a:off x="8555393" y="3314408"/>
            <a:ext cx="410547" cy="289249"/>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11" name="Rectangle 10">
            <a:extLst>
              <a:ext uri="{FF2B5EF4-FFF2-40B4-BE49-F238E27FC236}">
                <a16:creationId xmlns:a16="http://schemas.microsoft.com/office/drawing/2014/main" id="{38ED9AEF-5D48-7720-CB0E-EE97261934C0}"/>
              </a:ext>
            </a:extLst>
          </p:cNvPr>
          <p:cNvSpPr/>
          <p:nvPr/>
        </p:nvSpPr>
        <p:spPr>
          <a:xfrm>
            <a:off x="8537510" y="4619237"/>
            <a:ext cx="410547" cy="289249"/>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      </a:t>
            </a:r>
          </a:p>
        </p:txBody>
      </p:sp>
    </p:spTree>
    <p:extLst>
      <p:ext uri="{BB962C8B-B14F-4D97-AF65-F5344CB8AC3E}">
        <p14:creationId xmlns:p14="http://schemas.microsoft.com/office/powerpoint/2010/main" val="2003004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02AA0-1ACD-5653-E6D5-A71EFF04B879}"/>
              </a:ext>
            </a:extLst>
          </p:cNvPr>
          <p:cNvSpPr>
            <a:spLocks noGrp="1"/>
          </p:cNvSpPr>
          <p:nvPr>
            <p:ph type="title"/>
          </p:nvPr>
        </p:nvSpPr>
        <p:spPr>
          <a:xfrm>
            <a:off x="603293" y="236582"/>
            <a:ext cx="9403080" cy="888909"/>
          </a:xfrm>
        </p:spPr>
        <p:txBody>
          <a:bodyPr>
            <a:normAutofit/>
          </a:bodyPr>
          <a:lstStyle/>
          <a:p>
            <a:r>
              <a:rPr lang="en-GB" sz="4000" dirty="0"/>
              <a:t>Modelled Flood Extents</a:t>
            </a:r>
          </a:p>
        </p:txBody>
      </p:sp>
      <p:sp>
        <p:nvSpPr>
          <p:cNvPr id="4" name="Content Placeholder 3">
            <a:extLst>
              <a:ext uri="{FF2B5EF4-FFF2-40B4-BE49-F238E27FC236}">
                <a16:creationId xmlns:a16="http://schemas.microsoft.com/office/drawing/2014/main" id="{507D19B2-D1FD-F6F5-A248-D1B58DEAF110}"/>
              </a:ext>
            </a:extLst>
          </p:cNvPr>
          <p:cNvSpPr>
            <a:spLocks noGrp="1"/>
          </p:cNvSpPr>
          <p:nvPr>
            <p:ph sz="half" idx="2"/>
          </p:nvPr>
        </p:nvSpPr>
        <p:spPr>
          <a:xfrm>
            <a:off x="9228684" y="1213372"/>
            <a:ext cx="2597556" cy="4978422"/>
          </a:xfrm>
        </p:spPr>
        <p:txBody>
          <a:bodyPr/>
          <a:lstStyle/>
          <a:p>
            <a:pPr marL="0" indent="0">
              <a:buNone/>
            </a:pPr>
            <a:r>
              <a:rPr lang="en-GB" dirty="0"/>
              <a:t>      </a:t>
            </a:r>
            <a:r>
              <a:rPr lang="en-GB" sz="1800" dirty="0"/>
              <a:t>50% (1 in 2 chance each year) Annual Exceedance Probability </a:t>
            </a:r>
          </a:p>
          <a:p>
            <a:pPr marL="0" indent="0">
              <a:buNone/>
            </a:pPr>
            <a:endParaRPr lang="en-GB" sz="1800" dirty="0"/>
          </a:p>
          <a:p>
            <a:pPr marL="0" indent="0">
              <a:buNone/>
            </a:pPr>
            <a:r>
              <a:rPr lang="en-GB" sz="1800" dirty="0"/>
              <a:t>          5% (1 in 20 chance each year) Annual Exceedance Probability</a:t>
            </a:r>
          </a:p>
          <a:p>
            <a:pPr marL="0" indent="0">
              <a:buNone/>
            </a:pPr>
            <a:endParaRPr lang="en-GB" sz="1800" dirty="0"/>
          </a:p>
          <a:p>
            <a:pPr marL="0" indent="0">
              <a:buNone/>
            </a:pPr>
            <a:r>
              <a:rPr lang="en-GB" sz="1800" dirty="0"/>
              <a:t>           1% (1 in 100 chance each year) Annual Exceedance Probability</a:t>
            </a:r>
          </a:p>
        </p:txBody>
      </p:sp>
      <p:sp>
        <p:nvSpPr>
          <p:cNvPr id="8" name="Rectangle 7">
            <a:extLst>
              <a:ext uri="{FF2B5EF4-FFF2-40B4-BE49-F238E27FC236}">
                <a16:creationId xmlns:a16="http://schemas.microsoft.com/office/drawing/2014/main" id="{ACDE6AE4-008F-844C-9C76-28FEAEACFB66}"/>
              </a:ext>
            </a:extLst>
          </p:cNvPr>
          <p:cNvSpPr/>
          <p:nvPr/>
        </p:nvSpPr>
        <p:spPr>
          <a:xfrm>
            <a:off x="9349627" y="1310825"/>
            <a:ext cx="410547" cy="289249"/>
          </a:xfrm>
          <a:prstGeom prst="rect">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37C713E2-541B-C165-EC36-F9A464AEB5DE}"/>
              </a:ext>
            </a:extLst>
          </p:cNvPr>
          <p:cNvSpPr/>
          <p:nvPr/>
        </p:nvSpPr>
        <p:spPr>
          <a:xfrm>
            <a:off x="9349627" y="2572205"/>
            <a:ext cx="410547" cy="289249"/>
          </a:xfrm>
          <a:prstGeom prst="rect">
            <a:avLst/>
          </a:prstGeom>
          <a:solidFill>
            <a:srgbClr val="FF5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A87766E5-DC5B-EF01-F180-1E421F2CB5A4}"/>
              </a:ext>
            </a:extLst>
          </p:cNvPr>
          <p:cNvSpPr/>
          <p:nvPr/>
        </p:nvSpPr>
        <p:spPr>
          <a:xfrm>
            <a:off x="9368641" y="3803349"/>
            <a:ext cx="410547" cy="289249"/>
          </a:xfrm>
          <a:prstGeom prst="rect">
            <a:avLst/>
          </a:prstGeom>
          <a:solidFill>
            <a:srgbClr val="99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a:extLst>
              <a:ext uri="{FF2B5EF4-FFF2-40B4-BE49-F238E27FC236}">
                <a16:creationId xmlns:a16="http://schemas.microsoft.com/office/drawing/2014/main" id="{AA8D78E8-11AF-74D6-7504-43CA696F8AC9}"/>
              </a:ext>
            </a:extLst>
          </p:cNvPr>
          <p:cNvPicPr>
            <a:picLocks noChangeAspect="1"/>
          </p:cNvPicPr>
          <p:nvPr/>
        </p:nvPicPr>
        <p:blipFill>
          <a:blip r:embed="rId2"/>
          <a:stretch>
            <a:fillRect/>
          </a:stretch>
        </p:blipFill>
        <p:spPr>
          <a:xfrm>
            <a:off x="603293" y="1101364"/>
            <a:ext cx="8314283" cy="5210930"/>
          </a:xfrm>
          <a:prstGeom prst="rect">
            <a:avLst/>
          </a:prstGeom>
        </p:spPr>
      </p:pic>
    </p:spTree>
    <p:extLst>
      <p:ext uri="{BB962C8B-B14F-4D97-AF65-F5344CB8AC3E}">
        <p14:creationId xmlns:p14="http://schemas.microsoft.com/office/powerpoint/2010/main" val="5229143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8E332-0FE5-0AB9-6276-0E681257C99B}"/>
              </a:ext>
            </a:extLst>
          </p:cNvPr>
          <p:cNvSpPr>
            <a:spLocks noGrp="1"/>
          </p:cNvSpPr>
          <p:nvPr>
            <p:ph type="title"/>
          </p:nvPr>
        </p:nvSpPr>
        <p:spPr>
          <a:xfrm>
            <a:off x="829669" y="455713"/>
            <a:ext cx="10012680" cy="557984"/>
          </a:xfrm>
        </p:spPr>
        <p:txBody>
          <a:bodyPr>
            <a:normAutofit fontScale="90000"/>
          </a:bodyPr>
          <a:lstStyle/>
          <a:p>
            <a:r>
              <a:rPr lang="en-GB" dirty="0"/>
              <a:t>Modelled Flood Extents</a:t>
            </a:r>
          </a:p>
        </p:txBody>
      </p:sp>
      <p:pic>
        <p:nvPicPr>
          <p:cNvPr id="6" name="Picture 5">
            <a:extLst>
              <a:ext uri="{FF2B5EF4-FFF2-40B4-BE49-F238E27FC236}">
                <a16:creationId xmlns:a16="http://schemas.microsoft.com/office/drawing/2014/main" id="{8F121CBF-D2B1-A775-4EFA-1A347D4E36F7}"/>
              </a:ext>
            </a:extLst>
          </p:cNvPr>
          <p:cNvPicPr>
            <a:picLocks noChangeAspect="1"/>
          </p:cNvPicPr>
          <p:nvPr/>
        </p:nvPicPr>
        <p:blipFill>
          <a:blip r:embed="rId2"/>
          <a:stretch>
            <a:fillRect/>
          </a:stretch>
        </p:blipFill>
        <p:spPr>
          <a:xfrm>
            <a:off x="838200" y="1384663"/>
            <a:ext cx="8641842" cy="4872220"/>
          </a:xfrm>
          <a:prstGeom prst="rect">
            <a:avLst/>
          </a:prstGeom>
        </p:spPr>
      </p:pic>
      <p:sp>
        <p:nvSpPr>
          <p:cNvPr id="7" name="Content Placeholder 3">
            <a:extLst>
              <a:ext uri="{FF2B5EF4-FFF2-40B4-BE49-F238E27FC236}">
                <a16:creationId xmlns:a16="http://schemas.microsoft.com/office/drawing/2014/main" id="{2AA02592-5C6B-ABA0-AEF3-B6232C3713CA}"/>
              </a:ext>
            </a:extLst>
          </p:cNvPr>
          <p:cNvSpPr>
            <a:spLocks noGrp="1"/>
          </p:cNvSpPr>
          <p:nvPr>
            <p:ph sz="half" idx="2"/>
          </p:nvPr>
        </p:nvSpPr>
        <p:spPr>
          <a:xfrm>
            <a:off x="9675218" y="1384663"/>
            <a:ext cx="2364381" cy="4792663"/>
          </a:xfrm>
        </p:spPr>
        <p:txBody>
          <a:bodyPr/>
          <a:lstStyle/>
          <a:p>
            <a:pPr marL="0" indent="0">
              <a:buNone/>
            </a:pPr>
            <a:r>
              <a:rPr lang="en-GB" dirty="0"/>
              <a:t>     </a:t>
            </a:r>
            <a:r>
              <a:rPr lang="en-GB" sz="1800" dirty="0"/>
              <a:t>50% (1 in 2 chance each year) Annual Exceedance Probability </a:t>
            </a:r>
          </a:p>
          <a:p>
            <a:pPr marL="0" indent="0">
              <a:buNone/>
            </a:pPr>
            <a:endParaRPr lang="en-GB" sz="1800" dirty="0"/>
          </a:p>
          <a:p>
            <a:pPr marL="0" indent="0">
              <a:buNone/>
            </a:pPr>
            <a:r>
              <a:rPr lang="en-GB" sz="1800" dirty="0"/>
              <a:t>        5% (1 in 20 chance each year) Annual Exceedance Probability</a:t>
            </a:r>
          </a:p>
          <a:p>
            <a:pPr marL="0" indent="0">
              <a:buNone/>
            </a:pPr>
            <a:endParaRPr lang="en-GB" sz="1800" dirty="0"/>
          </a:p>
          <a:p>
            <a:pPr marL="0" indent="0">
              <a:buNone/>
            </a:pPr>
            <a:r>
              <a:rPr lang="en-GB" sz="1800" dirty="0"/>
              <a:t>        1% (1 in 100 chance each year) Annual Exceedance Probability</a:t>
            </a:r>
          </a:p>
        </p:txBody>
      </p:sp>
      <p:sp>
        <p:nvSpPr>
          <p:cNvPr id="8" name="Rectangle 7">
            <a:extLst>
              <a:ext uri="{FF2B5EF4-FFF2-40B4-BE49-F238E27FC236}">
                <a16:creationId xmlns:a16="http://schemas.microsoft.com/office/drawing/2014/main" id="{0708FE3A-CAC8-78E8-7B04-D712336F2C66}"/>
              </a:ext>
            </a:extLst>
          </p:cNvPr>
          <p:cNvSpPr/>
          <p:nvPr/>
        </p:nvSpPr>
        <p:spPr>
          <a:xfrm>
            <a:off x="9675221" y="1477969"/>
            <a:ext cx="410547" cy="289249"/>
          </a:xfrm>
          <a:prstGeom prst="rect">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1DEB4B9B-809F-37E4-64AD-2AAE0C2DDD48}"/>
              </a:ext>
            </a:extLst>
          </p:cNvPr>
          <p:cNvSpPr/>
          <p:nvPr/>
        </p:nvSpPr>
        <p:spPr>
          <a:xfrm>
            <a:off x="9675220" y="2758130"/>
            <a:ext cx="410547" cy="289249"/>
          </a:xfrm>
          <a:prstGeom prst="rect">
            <a:avLst/>
          </a:prstGeom>
          <a:solidFill>
            <a:srgbClr val="FF5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FAF636FB-DEC2-822C-F650-ED432E95911F}"/>
              </a:ext>
            </a:extLst>
          </p:cNvPr>
          <p:cNvSpPr/>
          <p:nvPr/>
        </p:nvSpPr>
        <p:spPr>
          <a:xfrm>
            <a:off x="9675220" y="4038291"/>
            <a:ext cx="410547" cy="289249"/>
          </a:xfrm>
          <a:prstGeom prst="rect">
            <a:avLst/>
          </a:prstGeom>
          <a:solidFill>
            <a:srgbClr val="99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3021068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C1F39-69C1-6E76-8FC0-3BA3231F4C97}"/>
              </a:ext>
            </a:extLst>
          </p:cNvPr>
          <p:cNvSpPr>
            <a:spLocks noGrp="1"/>
          </p:cNvSpPr>
          <p:nvPr>
            <p:ph type="title"/>
          </p:nvPr>
        </p:nvSpPr>
        <p:spPr/>
        <p:txBody>
          <a:bodyPr/>
          <a:lstStyle/>
          <a:p>
            <a:r>
              <a:rPr lang="en-GB" dirty="0"/>
              <a:t>BLANK</a:t>
            </a:r>
          </a:p>
        </p:txBody>
      </p:sp>
      <p:sp>
        <p:nvSpPr>
          <p:cNvPr id="3" name="Content Placeholder 2">
            <a:extLst>
              <a:ext uri="{FF2B5EF4-FFF2-40B4-BE49-F238E27FC236}">
                <a16:creationId xmlns:a16="http://schemas.microsoft.com/office/drawing/2014/main" id="{BE54177F-6A44-FB06-9B80-87686F869BEE}"/>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5E6AF8FA-1FBA-7B62-9370-078391740F36}"/>
              </a:ext>
            </a:extLst>
          </p:cNvPr>
          <p:cNvSpPr>
            <a:spLocks noGrp="1"/>
          </p:cNvSpPr>
          <p:nvPr>
            <p:ph sz="half" idx="2"/>
          </p:nvPr>
        </p:nvSpPr>
        <p:spPr/>
        <p:txBody>
          <a:bodyPr/>
          <a:lstStyle/>
          <a:p>
            <a:endParaRPr lang="en-GB"/>
          </a:p>
        </p:txBody>
      </p:sp>
    </p:spTree>
    <p:extLst>
      <p:ext uri="{BB962C8B-B14F-4D97-AF65-F5344CB8AC3E}">
        <p14:creationId xmlns:p14="http://schemas.microsoft.com/office/powerpoint/2010/main" val="3568404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F2A0D-489E-F3C6-E4B5-D9E17AECE850}"/>
              </a:ext>
            </a:extLst>
          </p:cNvPr>
          <p:cNvSpPr>
            <a:spLocks noGrp="1"/>
          </p:cNvSpPr>
          <p:nvPr>
            <p:ph type="title"/>
          </p:nvPr>
        </p:nvSpPr>
        <p:spPr/>
        <p:txBody>
          <a:bodyPr/>
          <a:lstStyle/>
          <a:p>
            <a:r>
              <a:rPr lang="en-GB" dirty="0"/>
              <a:t>Additional information to support questions</a:t>
            </a:r>
          </a:p>
        </p:txBody>
      </p:sp>
      <p:sp>
        <p:nvSpPr>
          <p:cNvPr id="3" name="Content Placeholder 2">
            <a:extLst>
              <a:ext uri="{FF2B5EF4-FFF2-40B4-BE49-F238E27FC236}">
                <a16:creationId xmlns:a16="http://schemas.microsoft.com/office/drawing/2014/main" id="{FC36FDC6-DB1C-FB1F-CC00-8D3A05C99B5B}"/>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7E494A1F-BD52-5AC3-1991-4FE0A808291C}"/>
              </a:ext>
            </a:extLst>
          </p:cNvPr>
          <p:cNvSpPr>
            <a:spLocks noGrp="1"/>
          </p:cNvSpPr>
          <p:nvPr>
            <p:ph sz="half" idx="2"/>
          </p:nvPr>
        </p:nvSpPr>
        <p:spPr/>
        <p:txBody>
          <a:bodyPr/>
          <a:lstStyle/>
          <a:p>
            <a:endParaRPr lang="en-GB"/>
          </a:p>
        </p:txBody>
      </p:sp>
    </p:spTree>
    <p:extLst>
      <p:ext uri="{BB962C8B-B14F-4D97-AF65-F5344CB8AC3E}">
        <p14:creationId xmlns:p14="http://schemas.microsoft.com/office/powerpoint/2010/main" val="20102238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6AE14-C631-2A92-C89B-6FFA2D5D7AF5}"/>
              </a:ext>
            </a:extLst>
          </p:cNvPr>
          <p:cNvSpPr>
            <a:spLocks noGrp="1"/>
          </p:cNvSpPr>
          <p:nvPr>
            <p:ph type="title"/>
          </p:nvPr>
        </p:nvSpPr>
        <p:spPr/>
        <p:txBody>
          <a:bodyPr/>
          <a:lstStyle/>
          <a:p>
            <a:r>
              <a:rPr lang="en-GB" dirty="0"/>
              <a:t>Flood History</a:t>
            </a:r>
          </a:p>
        </p:txBody>
      </p:sp>
      <p:pic>
        <p:nvPicPr>
          <p:cNvPr id="6" name="Content Placeholder 5">
            <a:extLst>
              <a:ext uri="{FF2B5EF4-FFF2-40B4-BE49-F238E27FC236}">
                <a16:creationId xmlns:a16="http://schemas.microsoft.com/office/drawing/2014/main" id="{C44F5876-B468-5512-4F7E-98B7BC20B40F}"/>
              </a:ext>
            </a:extLst>
          </p:cNvPr>
          <p:cNvPicPr>
            <a:picLocks noGrp="1" noChangeAspect="1"/>
          </p:cNvPicPr>
          <p:nvPr>
            <p:ph sz="half" idx="1"/>
          </p:nvPr>
        </p:nvPicPr>
        <p:blipFill>
          <a:blip r:embed="rId2"/>
          <a:stretch>
            <a:fillRect/>
          </a:stretch>
        </p:blipFill>
        <p:spPr>
          <a:xfrm>
            <a:off x="277403" y="1511701"/>
            <a:ext cx="6616106" cy="4981173"/>
          </a:xfrm>
        </p:spPr>
      </p:pic>
      <p:sp>
        <p:nvSpPr>
          <p:cNvPr id="4" name="Content Placeholder 3">
            <a:extLst>
              <a:ext uri="{FF2B5EF4-FFF2-40B4-BE49-F238E27FC236}">
                <a16:creationId xmlns:a16="http://schemas.microsoft.com/office/drawing/2014/main" id="{9F7E3941-E11E-29C5-FD95-B2536102474A}"/>
              </a:ext>
            </a:extLst>
          </p:cNvPr>
          <p:cNvSpPr>
            <a:spLocks noGrp="1"/>
          </p:cNvSpPr>
          <p:nvPr>
            <p:ph sz="half" idx="2"/>
          </p:nvPr>
        </p:nvSpPr>
        <p:spPr>
          <a:xfrm>
            <a:off x="7284378" y="2044557"/>
            <a:ext cx="4069422" cy="4132406"/>
          </a:xfrm>
        </p:spPr>
        <p:txBody>
          <a:bodyPr/>
          <a:lstStyle/>
          <a:p>
            <a:r>
              <a:rPr lang="en-GB" dirty="0"/>
              <a:t>Long history of significant flood events </a:t>
            </a:r>
          </a:p>
          <a:p>
            <a:r>
              <a:rPr lang="en-GB" dirty="0"/>
              <a:t>1912, 1927, 1936, 1944, 1947, 1956, 1968, 1986, 1993, 1994, 1995</a:t>
            </a:r>
          </a:p>
        </p:txBody>
      </p:sp>
    </p:spTree>
    <p:extLst>
      <p:ext uri="{BB962C8B-B14F-4D97-AF65-F5344CB8AC3E}">
        <p14:creationId xmlns:p14="http://schemas.microsoft.com/office/powerpoint/2010/main" val="33641695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23FE9-FADA-4361-38D7-9BA9E49AD5E8}"/>
              </a:ext>
            </a:extLst>
          </p:cNvPr>
          <p:cNvSpPr>
            <a:spLocks noGrp="1"/>
          </p:cNvSpPr>
          <p:nvPr>
            <p:ph type="title"/>
          </p:nvPr>
        </p:nvSpPr>
        <p:spPr>
          <a:xfrm>
            <a:off x="6397013" y="194871"/>
            <a:ext cx="4771993" cy="969153"/>
          </a:xfrm>
        </p:spPr>
        <p:txBody>
          <a:bodyPr>
            <a:normAutofit/>
          </a:bodyPr>
          <a:lstStyle/>
          <a:p>
            <a:r>
              <a:rPr lang="en-GB" dirty="0"/>
              <a:t>Flood Warning Area</a:t>
            </a:r>
          </a:p>
        </p:txBody>
      </p:sp>
      <p:pic>
        <p:nvPicPr>
          <p:cNvPr id="6" name="Content Placeholder 5">
            <a:extLst>
              <a:ext uri="{FF2B5EF4-FFF2-40B4-BE49-F238E27FC236}">
                <a16:creationId xmlns:a16="http://schemas.microsoft.com/office/drawing/2014/main" id="{AB84BEC0-0CC2-C439-8EEB-D8EA92860501}"/>
              </a:ext>
            </a:extLst>
          </p:cNvPr>
          <p:cNvPicPr>
            <a:picLocks noGrp="1" noChangeAspect="1"/>
          </p:cNvPicPr>
          <p:nvPr>
            <p:ph sz="half" idx="1"/>
          </p:nvPr>
        </p:nvPicPr>
        <p:blipFill>
          <a:blip r:embed="rId2"/>
          <a:stretch>
            <a:fillRect/>
          </a:stretch>
        </p:blipFill>
        <p:spPr>
          <a:xfrm>
            <a:off x="660917" y="1140434"/>
            <a:ext cx="4181671" cy="5286144"/>
          </a:xfrm>
        </p:spPr>
      </p:pic>
      <p:pic>
        <p:nvPicPr>
          <p:cNvPr id="8" name="Picture 7">
            <a:extLst>
              <a:ext uri="{FF2B5EF4-FFF2-40B4-BE49-F238E27FC236}">
                <a16:creationId xmlns:a16="http://schemas.microsoft.com/office/drawing/2014/main" id="{6E56C5D5-9C95-2054-DBB9-6E1BDC341F1C}"/>
              </a:ext>
            </a:extLst>
          </p:cNvPr>
          <p:cNvPicPr>
            <a:picLocks noChangeAspect="1"/>
          </p:cNvPicPr>
          <p:nvPr/>
        </p:nvPicPr>
        <p:blipFill>
          <a:blip r:embed="rId3"/>
          <a:stretch>
            <a:fillRect/>
          </a:stretch>
        </p:blipFill>
        <p:spPr>
          <a:xfrm>
            <a:off x="6219469" y="1164024"/>
            <a:ext cx="5127082" cy="5262553"/>
          </a:xfrm>
          <a:prstGeom prst="rect">
            <a:avLst/>
          </a:prstGeom>
        </p:spPr>
      </p:pic>
      <p:sp>
        <p:nvSpPr>
          <p:cNvPr id="11" name="Title 1">
            <a:extLst>
              <a:ext uri="{FF2B5EF4-FFF2-40B4-BE49-F238E27FC236}">
                <a16:creationId xmlns:a16="http://schemas.microsoft.com/office/drawing/2014/main" id="{9C713F5C-1555-3506-F13A-FC3633830942}"/>
              </a:ext>
            </a:extLst>
          </p:cNvPr>
          <p:cNvSpPr txBox="1">
            <a:spLocks/>
          </p:cNvSpPr>
          <p:nvPr/>
        </p:nvSpPr>
        <p:spPr>
          <a:xfrm>
            <a:off x="715345" y="194871"/>
            <a:ext cx="4054152" cy="96915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Flood Alert Area</a:t>
            </a:r>
          </a:p>
        </p:txBody>
      </p:sp>
    </p:spTree>
    <p:extLst>
      <p:ext uri="{BB962C8B-B14F-4D97-AF65-F5344CB8AC3E}">
        <p14:creationId xmlns:p14="http://schemas.microsoft.com/office/powerpoint/2010/main" val="3079234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3D40D-D694-0ABF-D3A9-F87D76351BF2}"/>
              </a:ext>
            </a:extLst>
          </p:cNvPr>
          <p:cNvSpPr>
            <a:spLocks noGrp="1"/>
          </p:cNvSpPr>
          <p:nvPr>
            <p:ph type="title"/>
          </p:nvPr>
        </p:nvSpPr>
        <p:spPr>
          <a:xfrm>
            <a:off x="597159" y="365125"/>
            <a:ext cx="10756641" cy="1325563"/>
          </a:xfrm>
        </p:spPr>
        <p:txBody>
          <a:bodyPr>
            <a:normAutofit/>
          </a:bodyPr>
          <a:lstStyle/>
          <a:p>
            <a:r>
              <a:rPr lang="en-GB" sz="4000" dirty="0" err="1"/>
              <a:t>Brandeston</a:t>
            </a:r>
            <a:r>
              <a:rPr lang="en-GB" sz="4000" dirty="0"/>
              <a:t> Gauge downstream on the River Deben</a:t>
            </a:r>
          </a:p>
        </p:txBody>
      </p:sp>
      <p:sp>
        <p:nvSpPr>
          <p:cNvPr id="4" name="Content Placeholder 3">
            <a:extLst>
              <a:ext uri="{FF2B5EF4-FFF2-40B4-BE49-F238E27FC236}">
                <a16:creationId xmlns:a16="http://schemas.microsoft.com/office/drawing/2014/main" id="{10CB4F33-D709-57AA-D80A-98521F8198C6}"/>
              </a:ext>
            </a:extLst>
          </p:cNvPr>
          <p:cNvSpPr>
            <a:spLocks noGrp="1"/>
          </p:cNvSpPr>
          <p:nvPr>
            <p:ph sz="half" idx="2"/>
          </p:nvPr>
        </p:nvSpPr>
        <p:spPr>
          <a:xfrm>
            <a:off x="597159" y="5884507"/>
            <a:ext cx="11374016" cy="466628"/>
          </a:xfrm>
        </p:spPr>
        <p:txBody>
          <a:bodyPr>
            <a:normAutofit fontScale="85000" lnSpcReduction="10000"/>
          </a:bodyPr>
          <a:lstStyle/>
          <a:p>
            <a:r>
              <a:rPr lang="en-GB" dirty="0"/>
              <a:t>Maximum level reached was 0.6m above the previous maximum recorded level in 2009</a:t>
            </a:r>
          </a:p>
        </p:txBody>
      </p:sp>
      <p:pic>
        <p:nvPicPr>
          <p:cNvPr id="2050" name="Picture 3">
            <a:extLst>
              <a:ext uri="{FF2B5EF4-FFF2-40B4-BE49-F238E27FC236}">
                <a16:creationId xmlns:a16="http://schemas.microsoft.com/office/drawing/2014/main" id="{2969A50E-0AC2-FF63-ADE3-E709D98649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190" y="1507171"/>
            <a:ext cx="11485985" cy="4032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00189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6C713-7D49-6D7B-368A-034F78E392F1}"/>
              </a:ext>
            </a:extLst>
          </p:cNvPr>
          <p:cNvSpPr>
            <a:spLocks noGrp="1"/>
          </p:cNvSpPr>
          <p:nvPr>
            <p:ph type="title"/>
          </p:nvPr>
        </p:nvSpPr>
        <p:spPr>
          <a:xfrm>
            <a:off x="698241" y="476918"/>
            <a:ext cx="10442510" cy="408240"/>
          </a:xfrm>
        </p:spPr>
        <p:txBody>
          <a:bodyPr>
            <a:noAutofit/>
          </a:bodyPr>
          <a:lstStyle/>
          <a:p>
            <a:r>
              <a:rPr lang="en-GB" sz="4000" dirty="0" err="1"/>
              <a:t>Brandeston</a:t>
            </a:r>
            <a:r>
              <a:rPr lang="en-GB" sz="4000" dirty="0"/>
              <a:t> Gauge – previous rainfall and river reaction</a:t>
            </a:r>
          </a:p>
        </p:txBody>
      </p:sp>
      <p:sp>
        <p:nvSpPr>
          <p:cNvPr id="4" name="Content Placeholder 3">
            <a:extLst>
              <a:ext uri="{FF2B5EF4-FFF2-40B4-BE49-F238E27FC236}">
                <a16:creationId xmlns:a16="http://schemas.microsoft.com/office/drawing/2014/main" id="{F40F4B80-3B8E-D602-6B39-06790FB3AB52}"/>
              </a:ext>
            </a:extLst>
          </p:cNvPr>
          <p:cNvSpPr>
            <a:spLocks noGrp="1"/>
          </p:cNvSpPr>
          <p:nvPr>
            <p:ph sz="half" idx="2"/>
          </p:nvPr>
        </p:nvSpPr>
        <p:spPr>
          <a:xfrm>
            <a:off x="464976" y="5589212"/>
            <a:ext cx="11405688" cy="662298"/>
          </a:xfrm>
        </p:spPr>
        <p:txBody>
          <a:bodyPr>
            <a:normAutofit fontScale="77500" lnSpcReduction="20000"/>
          </a:bodyPr>
          <a:lstStyle/>
          <a:p>
            <a:r>
              <a:rPr lang="en-GB" dirty="0"/>
              <a:t>The river was still high after previous rainfall on the 18 October, and was almost above Flood Alert level already, when the rainfall on the 20 October arrived and caused it to react quickly.</a:t>
            </a:r>
          </a:p>
        </p:txBody>
      </p:sp>
      <p:pic>
        <p:nvPicPr>
          <p:cNvPr id="9" name="Content Placeholder 5" descr="A graph on a white sheet&#10;&#10;Description automatically generated">
            <a:extLst>
              <a:ext uri="{FF2B5EF4-FFF2-40B4-BE49-F238E27FC236}">
                <a16:creationId xmlns:a16="http://schemas.microsoft.com/office/drawing/2014/main" id="{C184CE00-F93F-4E82-5E97-48B296711161}"/>
              </a:ext>
            </a:extLst>
          </p:cNvPr>
          <p:cNvPicPr>
            <a:picLocks noChangeAspect="1"/>
          </p:cNvPicPr>
          <p:nvPr/>
        </p:nvPicPr>
        <p:blipFill rotWithShape="1">
          <a:blip r:embed="rId2">
            <a:extLst>
              <a:ext uri="{28A0092B-C50C-407E-A947-70E740481C1C}">
                <a14:useLocalDpi xmlns:a14="http://schemas.microsoft.com/office/drawing/2010/main" val="0"/>
              </a:ext>
            </a:extLst>
          </a:blip>
          <a:srcRect t="4485" r="472" b="11871"/>
          <a:stretch/>
        </p:blipFill>
        <p:spPr bwMode="auto">
          <a:xfrm>
            <a:off x="321336" y="1175657"/>
            <a:ext cx="11549328" cy="406707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143242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F5DD8-279F-EBFD-4006-0BEA771A83A2}"/>
              </a:ext>
            </a:extLst>
          </p:cNvPr>
          <p:cNvSpPr>
            <a:spLocks noGrp="1"/>
          </p:cNvSpPr>
          <p:nvPr>
            <p:ph type="title"/>
          </p:nvPr>
        </p:nvSpPr>
        <p:spPr>
          <a:xfrm>
            <a:off x="7074936" y="317915"/>
            <a:ext cx="4659864" cy="1325563"/>
          </a:xfrm>
        </p:spPr>
        <p:txBody>
          <a:bodyPr>
            <a:normAutofit fontScale="90000"/>
          </a:bodyPr>
          <a:lstStyle/>
          <a:p>
            <a:r>
              <a:rPr lang="en-GB" dirty="0"/>
              <a:t>Main Rivers and Ordinary Watercourses</a:t>
            </a:r>
          </a:p>
        </p:txBody>
      </p:sp>
      <p:sp>
        <p:nvSpPr>
          <p:cNvPr id="4" name="Content Placeholder 3">
            <a:extLst>
              <a:ext uri="{FF2B5EF4-FFF2-40B4-BE49-F238E27FC236}">
                <a16:creationId xmlns:a16="http://schemas.microsoft.com/office/drawing/2014/main" id="{9A3818BD-628C-FEE9-3ED9-3F86B7E5A79B}"/>
              </a:ext>
            </a:extLst>
          </p:cNvPr>
          <p:cNvSpPr>
            <a:spLocks noGrp="1"/>
          </p:cNvSpPr>
          <p:nvPr>
            <p:ph sz="half" idx="2"/>
          </p:nvPr>
        </p:nvSpPr>
        <p:spPr>
          <a:xfrm>
            <a:off x="6652181" y="2083551"/>
            <a:ext cx="5181600" cy="4351338"/>
          </a:xfrm>
        </p:spPr>
        <p:txBody>
          <a:bodyPr/>
          <a:lstStyle/>
          <a:p>
            <a:endParaRPr lang="en-GB" dirty="0"/>
          </a:p>
          <a:p>
            <a:pPr marL="0" indent="0">
              <a:buNone/>
            </a:pPr>
            <a:r>
              <a:rPr lang="en-GB" dirty="0"/>
              <a:t>Main Rivers – The Gulls, Derry Brook, Cherry Tree Watercourse and River Deben</a:t>
            </a:r>
          </a:p>
          <a:p>
            <a:pPr marL="0" indent="0">
              <a:buNone/>
            </a:pPr>
            <a:endParaRPr lang="en-GB" dirty="0"/>
          </a:p>
          <a:p>
            <a:pPr marL="0" indent="0">
              <a:buNone/>
            </a:pPr>
            <a:r>
              <a:rPr lang="en-GB" dirty="0"/>
              <a:t>Shows upstream flow gauge on The Gulls Watercourse </a:t>
            </a:r>
          </a:p>
        </p:txBody>
      </p:sp>
      <p:pic>
        <p:nvPicPr>
          <p:cNvPr id="12" name="Picture 11">
            <a:extLst>
              <a:ext uri="{FF2B5EF4-FFF2-40B4-BE49-F238E27FC236}">
                <a16:creationId xmlns:a16="http://schemas.microsoft.com/office/drawing/2014/main" id="{40EE95FE-45D8-2F3E-5D50-BB76BCD89080}"/>
              </a:ext>
            </a:extLst>
          </p:cNvPr>
          <p:cNvPicPr>
            <a:picLocks noChangeAspect="1"/>
          </p:cNvPicPr>
          <p:nvPr/>
        </p:nvPicPr>
        <p:blipFill>
          <a:blip r:embed="rId2"/>
          <a:stretch>
            <a:fillRect/>
          </a:stretch>
        </p:blipFill>
        <p:spPr>
          <a:xfrm>
            <a:off x="94278" y="0"/>
            <a:ext cx="6192222" cy="6857435"/>
          </a:xfrm>
          <a:prstGeom prst="rect">
            <a:avLst/>
          </a:prstGeom>
        </p:spPr>
      </p:pic>
    </p:spTree>
    <p:extLst>
      <p:ext uri="{BB962C8B-B14F-4D97-AF65-F5344CB8AC3E}">
        <p14:creationId xmlns:p14="http://schemas.microsoft.com/office/powerpoint/2010/main" val="19435512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32952-A400-E785-B7A1-F851664A9537}"/>
              </a:ext>
            </a:extLst>
          </p:cNvPr>
          <p:cNvSpPr>
            <a:spLocks noGrp="1"/>
          </p:cNvSpPr>
          <p:nvPr>
            <p:ph type="title"/>
          </p:nvPr>
        </p:nvSpPr>
        <p:spPr>
          <a:xfrm>
            <a:off x="838200" y="365126"/>
            <a:ext cx="9890760" cy="1046355"/>
          </a:xfrm>
        </p:spPr>
        <p:txBody>
          <a:bodyPr>
            <a:normAutofit fontScale="90000"/>
          </a:bodyPr>
          <a:lstStyle/>
          <a:p>
            <a:r>
              <a:rPr lang="en-GB" dirty="0"/>
              <a:t>Debenham Gauge on The Gulls Watercourse upstream of Debenham</a:t>
            </a:r>
          </a:p>
        </p:txBody>
      </p:sp>
      <p:sp>
        <p:nvSpPr>
          <p:cNvPr id="4" name="Content Placeholder 3">
            <a:extLst>
              <a:ext uri="{FF2B5EF4-FFF2-40B4-BE49-F238E27FC236}">
                <a16:creationId xmlns:a16="http://schemas.microsoft.com/office/drawing/2014/main" id="{49C5CB25-DD7C-738B-0F60-3D4A952ACB18}"/>
              </a:ext>
            </a:extLst>
          </p:cNvPr>
          <p:cNvSpPr>
            <a:spLocks noGrp="1"/>
          </p:cNvSpPr>
          <p:nvPr>
            <p:ph sz="half" idx="2"/>
          </p:nvPr>
        </p:nvSpPr>
        <p:spPr>
          <a:xfrm>
            <a:off x="838200" y="5446519"/>
            <a:ext cx="10983686" cy="1046356"/>
          </a:xfrm>
        </p:spPr>
        <p:txBody>
          <a:bodyPr>
            <a:normAutofit fontScale="77500" lnSpcReduction="20000"/>
          </a:bodyPr>
          <a:lstStyle/>
          <a:p>
            <a:pPr marL="0" indent="0">
              <a:buNone/>
            </a:pPr>
            <a:r>
              <a:rPr lang="en-GB" dirty="0"/>
              <a:t>The gauge did not respond as expected, this could be because of an error, because the gauge was bypassed with flows along the road, or because the water didn’t reach the river and flowed down the road instead. We would welcome any information you may have about the flood event in this location.</a:t>
            </a:r>
          </a:p>
        </p:txBody>
      </p:sp>
      <p:pic>
        <p:nvPicPr>
          <p:cNvPr id="1026" name="Picture 3">
            <a:extLst>
              <a:ext uri="{FF2B5EF4-FFF2-40B4-BE49-F238E27FC236}">
                <a16:creationId xmlns:a16="http://schemas.microsoft.com/office/drawing/2014/main" id="{45FDC052-81E2-A469-9A35-BA92EA19F2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355" y="1778097"/>
            <a:ext cx="11811289" cy="3301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09751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AE667-97C4-306B-AD8A-E0A0F38F12F6}"/>
              </a:ext>
            </a:extLst>
          </p:cNvPr>
          <p:cNvSpPr>
            <a:spLocks noGrp="1"/>
          </p:cNvSpPr>
          <p:nvPr>
            <p:ph type="title"/>
          </p:nvPr>
        </p:nvSpPr>
        <p:spPr>
          <a:xfrm>
            <a:off x="768532" y="443503"/>
            <a:ext cx="10326188" cy="871492"/>
          </a:xfrm>
        </p:spPr>
        <p:txBody>
          <a:bodyPr/>
          <a:lstStyle/>
          <a:p>
            <a:r>
              <a:rPr lang="en-GB" dirty="0"/>
              <a:t>Comparison of 2010 and 2017 modelling</a:t>
            </a:r>
          </a:p>
        </p:txBody>
      </p:sp>
      <p:pic>
        <p:nvPicPr>
          <p:cNvPr id="6" name="Picture 5">
            <a:extLst>
              <a:ext uri="{FF2B5EF4-FFF2-40B4-BE49-F238E27FC236}">
                <a16:creationId xmlns:a16="http://schemas.microsoft.com/office/drawing/2014/main" id="{E0B7B914-C7AC-28F9-DB78-F54D580DF153}"/>
              </a:ext>
            </a:extLst>
          </p:cNvPr>
          <p:cNvPicPr>
            <a:picLocks noChangeAspect="1"/>
          </p:cNvPicPr>
          <p:nvPr/>
        </p:nvPicPr>
        <p:blipFill>
          <a:blip r:embed="rId2"/>
          <a:stretch>
            <a:fillRect/>
          </a:stretch>
        </p:blipFill>
        <p:spPr>
          <a:xfrm>
            <a:off x="768532" y="1567543"/>
            <a:ext cx="8328633" cy="4609420"/>
          </a:xfrm>
          <a:prstGeom prst="rect">
            <a:avLst/>
          </a:prstGeom>
        </p:spPr>
      </p:pic>
      <p:sp>
        <p:nvSpPr>
          <p:cNvPr id="7" name="Content Placeholder 3">
            <a:extLst>
              <a:ext uri="{FF2B5EF4-FFF2-40B4-BE49-F238E27FC236}">
                <a16:creationId xmlns:a16="http://schemas.microsoft.com/office/drawing/2014/main" id="{5545648E-4351-1DAE-A963-D3D7269AC45B}"/>
              </a:ext>
            </a:extLst>
          </p:cNvPr>
          <p:cNvSpPr>
            <a:spLocks noGrp="1"/>
          </p:cNvSpPr>
          <p:nvPr>
            <p:ph sz="half" idx="2"/>
          </p:nvPr>
        </p:nvSpPr>
        <p:spPr>
          <a:xfrm>
            <a:off x="9471510" y="1567543"/>
            <a:ext cx="2293770" cy="4693920"/>
          </a:xfrm>
        </p:spPr>
        <p:txBody>
          <a:bodyPr>
            <a:normAutofit/>
          </a:bodyPr>
          <a:lstStyle/>
          <a:p>
            <a:pPr marL="0" indent="0">
              <a:buNone/>
            </a:pPr>
            <a:r>
              <a:rPr lang="en-GB" dirty="0"/>
              <a:t>     </a:t>
            </a:r>
            <a:r>
              <a:rPr lang="en-GB" sz="1800" dirty="0"/>
              <a:t>5% (1 in 20 Year) Annual Exceedance Probability – Old 2010 Model</a:t>
            </a:r>
          </a:p>
          <a:p>
            <a:pPr marL="0" indent="0">
              <a:buNone/>
            </a:pPr>
            <a:endParaRPr lang="en-GB" sz="1800" dirty="0"/>
          </a:p>
          <a:p>
            <a:pPr marL="0" indent="0">
              <a:buNone/>
            </a:pPr>
            <a:r>
              <a:rPr lang="en-GB" sz="1800" dirty="0"/>
              <a:t>        5% (1 in 20 Year) Annual Exceedance Probability – New 2017 Model</a:t>
            </a:r>
          </a:p>
          <a:p>
            <a:pPr marL="0" indent="0">
              <a:buNone/>
            </a:pPr>
            <a:endParaRPr lang="en-GB" sz="1800" dirty="0"/>
          </a:p>
          <a:p>
            <a:pPr marL="0" indent="0">
              <a:buFont typeface="Arial" panose="020B0604020202020204" pitchFamily="34" charset="0"/>
              <a:buNone/>
            </a:pPr>
            <a:r>
              <a:rPr lang="en-GB" sz="1800" dirty="0"/>
              <a:t>1% flood levels increased by 0.71m around Chancery Lane, and by 0.88m around Water Lane, in the 2017 modelling.</a:t>
            </a:r>
          </a:p>
        </p:txBody>
      </p:sp>
      <p:sp>
        <p:nvSpPr>
          <p:cNvPr id="8" name="Rectangle 7">
            <a:extLst>
              <a:ext uri="{FF2B5EF4-FFF2-40B4-BE49-F238E27FC236}">
                <a16:creationId xmlns:a16="http://schemas.microsoft.com/office/drawing/2014/main" id="{6FBEA69E-55E0-AF13-84E7-E501B45B8453}"/>
              </a:ext>
            </a:extLst>
          </p:cNvPr>
          <p:cNvSpPr/>
          <p:nvPr/>
        </p:nvSpPr>
        <p:spPr>
          <a:xfrm>
            <a:off x="9471511" y="1686976"/>
            <a:ext cx="410547" cy="289249"/>
          </a:xfrm>
          <a:prstGeom prst="rect">
            <a:avLst/>
          </a:prstGeom>
          <a:solidFill>
            <a:srgbClr val="FF5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55AC4E93-2665-7666-79C6-06E7F7A984CD}"/>
              </a:ext>
            </a:extLst>
          </p:cNvPr>
          <p:cNvSpPr/>
          <p:nvPr/>
        </p:nvSpPr>
        <p:spPr>
          <a:xfrm>
            <a:off x="9471511" y="3139751"/>
            <a:ext cx="410547" cy="289249"/>
          </a:xfrm>
          <a:prstGeom prst="rect">
            <a:avLst/>
          </a:prstGeom>
          <a:solidFill>
            <a:srgbClr val="FFCC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6856419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61BDA-2E91-0FB7-4A7D-B622FFD57DB1}"/>
              </a:ext>
            </a:extLst>
          </p:cNvPr>
          <p:cNvSpPr>
            <a:spLocks noGrp="1"/>
          </p:cNvSpPr>
          <p:nvPr>
            <p:ph type="title"/>
          </p:nvPr>
        </p:nvSpPr>
        <p:spPr>
          <a:xfrm>
            <a:off x="376646" y="382543"/>
            <a:ext cx="10622280" cy="775698"/>
          </a:xfrm>
        </p:spPr>
        <p:txBody>
          <a:bodyPr>
            <a:normAutofit/>
          </a:bodyPr>
          <a:lstStyle/>
          <a:p>
            <a:r>
              <a:rPr lang="en-GB" dirty="0"/>
              <a:t>Comparison of 2010 and 2017 modelling</a:t>
            </a:r>
          </a:p>
        </p:txBody>
      </p:sp>
      <p:pic>
        <p:nvPicPr>
          <p:cNvPr id="6" name="Picture 5">
            <a:extLst>
              <a:ext uri="{FF2B5EF4-FFF2-40B4-BE49-F238E27FC236}">
                <a16:creationId xmlns:a16="http://schemas.microsoft.com/office/drawing/2014/main" id="{8ADDA065-BF9A-02F4-59F3-36A469413CDD}"/>
              </a:ext>
            </a:extLst>
          </p:cNvPr>
          <p:cNvPicPr>
            <a:picLocks noChangeAspect="1"/>
          </p:cNvPicPr>
          <p:nvPr/>
        </p:nvPicPr>
        <p:blipFill>
          <a:blip r:embed="rId2"/>
          <a:stretch>
            <a:fillRect/>
          </a:stretch>
        </p:blipFill>
        <p:spPr>
          <a:xfrm>
            <a:off x="586492" y="1515292"/>
            <a:ext cx="8797832" cy="4872290"/>
          </a:xfrm>
          <a:prstGeom prst="rect">
            <a:avLst/>
          </a:prstGeom>
        </p:spPr>
      </p:pic>
      <p:sp>
        <p:nvSpPr>
          <p:cNvPr id="7" name="Content Placeholder 3">
            <a:extLst>
              <a:ext uri="{FF2B5EF4-FFF2-40B4-BE49-F238E27FC236}">
                <a16:creationId xmlns:a16="http://schemas.microsoft.com/office/drawing/2014/main" id="{CC7B2CFE-10B7-D379-8993-3175E6388584}"/>
              </a:ext>
            </a:extLst>
          </p:cNvPr>
          <p:cNvSpPr txBox="1">
            <a:spLocks/>
          </p:cNvSpPr>
          <p:nvPr/>
        </p:nvSpPr>
        <p:spPr>
          <a:xfrm>
            <a:off x="9471511" y="1567542"/>
            <a:ext cx="2157230" cy="48200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     </a:t>
            </a:r>
            <a:r>
              <a:rPr lang="en-GB" sz="1800" dirty="0"/>
              <a:t>5% (1 in 20 Year) Annual Exceedance Probability – Old 2010 Model</a:t>
            </a:r>
          </a:p>
          <a:p>
            <a:pPr marL="0" indent="0">
              <a:buFont typeface="Arial" panose="020B0604020202020204" pitchFamily="34" charset="0"/>
              <a:buNone/>
            </a:pPr>
            <a:endParaRPr lang="en-GB" sz="1800" dirty="0"/>
          </a:p>
          <a:p>
            <a:pPr marL="0" indent="0">
              <a:buFont typeface="Arial" panose="020B0604020202020204" pitchFamily="34" charset="0"/>
              <a:buNone/>
            </a:pPr>
            <a:r>
              <a:rPr lang="en-GB" sz="1800" dirty="0"/>
              <a:t>        5% (1 in 20 Year) Annual Exceedance Probability – New 2017 Model</a:t>
            </a:r>
          </a:p>
          <a:p>
            <a:pPr marL="0" indent="0">
              <a:buFont typeface="Arial" panose="020B0604020202020204" pitchFamily="34" charset="0"/>
              <a:buNone/>
            </a:pPr>
            <a:endParaRPr lang="en-GB" sz="1800" dirty="0"/>
          </a:p>
          <a:p>
            <a:pPr marL="0" indent="0">
              <a:buNone/>
            </a:pPr>
            <a:r>
              <a:rPr lang="en-GB" sz="1800" dirty="0"/>
              <a:t>5% flood levels increased by about 0.75m along Low Road and by 0.81m at Fen Street, in the 2017 modelling.</a:t>
            </a:r>
          </a:p>
          <a:p>
            <a:pPr marL="0" indent="0">
              <a:buFont typeface="Arial" panose="020B0604020202020204" pitchFamily="34" charset="0"/>
              <a:buNone/>
            </a:pPr>
            <a:endParaRPr lang="en-GB" sz="1800" dirty="0"/>
          </a:p>
        </p:txBody>
      </p:sp>
      <p:sp>
        <p:nvSpPr>
          <p:cNvPr id="8" name="Rectangle 7">
            <a:extLst>
              <a:ext uri="{FF2B5EF4-FFF2-40B4-BE49-F238E27FC236}">
                <a16:creationId xmlns:a16="http://schemas.microsoft.com/office/drawing/2014/main" id="{363F59E4-A9C2-D9B3-5250-FED0CEB838B4}"/>
              </a:ext>
            </a:extLst>
          </p:cNvPr>
          <p:cNvSpPr/>
          <p:nvPr/>
        </p:nvSpPr>
        <p:spPr>
          <a:xfrm>
            <a:off x="9471511" y="1686976"/>
            <a:ext cx="410547" cy="289249"/>
          </a:xfrm>
          <a:prstGeom prst="rect">
            <a:avLst/>
          </a:prstGeom>
          <a:solidFill>
            <a:srgbClr val="FF5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115BCAC8-A303-2FA0-C782-210B8F629E7B}"/>
              </a:ext>
            </a:extLst>
          </p:cNvPr>
          <p:cNvSpPr/>
          <p:nvPr/>
        </p:nvSpPr>
        <p:spPr>
          <a:xfrm>
            <a:off x="9471511" y="3139751"/>
            <a:ext cx="410547" cy="289249"/>
          </a:xfrm>
          <a:prstGeom prst="rect">
            <a:avLst/>
          </a:prstGeom>
          <a:solidFill>
            <a:srgbClr val="FFCC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3276402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BE0B5-07E6-9FFB-E127-CBB27F9936FC}"/>
              </a:ext>
            </a:extLst>
          </p:cNvPr>
          <p:cNvSpPr>
            <a:spLocks noGrp="1"/>
          </p:cNvSpPr>
          <p:nvPr>
            <p:ph type="title"/>
          </p:nvPr>
        </p:nvSpPr>
        <p:spPr>
          <a:xfrm>
            <a:off x="602367" y="365125"/>
            <a:ext cx="10047514" cy="941161"/>
          </a:xfrm>
        </p:spPr>
        <p:txBody>
          <a:bodyPr/>
          <a:lstStyle/>
          <a:p>
            <a:r>
              <a:rPr lang="en-GB" dirty="0"/>
              <a:t>Comparison of 2010 and 2017 modelling</a:t>
            </a:r>
          </a:p>
        </p:txBody>
      </p:sp>
      <p:pic>
        <p:nvPicPr>
          <p:cNvPr id="6" name="Picture 5">
            <a:extLst>
              <a:ext uri="{FF2B5EF4-FFF2-40B4-BE49-F238E27FC236}">
                <a16:creationId xmlns:a16="http://schemas.microsoft.com/office/drawing/2014/main" id="{A6512CEF-A24B-C05B-A530-AA02F1711E1D}"/>
              </a:ext>
            </a:extLst>
          </p:cNvPr>
          <p:cNvPicPr>
            <a:picLocks noChangeAspect="1"/>
          </p:cNvPicPr>
          <p:nvPr/>
        </p:nvPicPr>
        <p:blipFill>
          <a:blip r:embed="rId2"/>
          <a:stretch>
            <a:fillRect/>
          </a:stretch>
        </p:blipFill>
        <p:spPr>
          <a:xfrm>
            <a:off x="602367" y="1372509"/>
            <a:ext cx="8916102" cy="4954042"/>
          </a:xfrm>
          <a:prstGeom prst="rect">
            <a:avLst/>
          </a:prstGeom>
        </p:spPr>
      </p:pic>
      <p:sp>
        <p:nvSpPr>
          <p:cNvPr id="7" name="Content Placeholder 3">
            <a:extLst>
              <a:ext uri="{FF2B5EF4-FFF2-40B4-BE49-F238E27FC236}">
                <a16:creationId xmlns:a16="http://schemas.microsoft.com/office/drawing/2014/main" id="{9AF449C3-5CC4-201C-1EC0-55662687648C}"/>
              </a:ext>
            </a:extLst>
          </p:cNvPr>
          <p:cNvSpPr txBox="1">
            <a:spLocks/>
          </p:cNvSpPr>
          <p:nvPr/>
        </p:nvSpPr>
        <p:spPr>
          <a:xfrm>
            <a:off x="9689224" y="1372509"/>
            <a:ext cx="2285061" cy="461010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     </a:t>
            </a:r>
            <a:r>
              <a:rPr lang="en-GB" sz="1800" dirty="0"/>
              <a:t>1% (1 in 100 Year) Annual Exceedance Probability – Old 2010 Model</a:t>
            </a:r>
          </a:p>
          <a:p>
            <a:pPr marL="0" indent="0">
              <a:buFont typeface="Arial" panose="020B0604020202020204" pitchFamily="34" charset="0"/>
              <a:buNone/>
            </a:pPr>
            <a:endParaRPr lang="en-GB" sz="1800" dirty="0"/>
          </a:p>
          <a:p>
            <a:pPr marL="0" indent="0">
              <a:buFont typeface="Arial" panose="020B0604020202020204" pitchFamily="34" charset="0"/>
              <a:buNone/>
            </a:pPr>
            <a:r>
              <a:rPr lang="en-GB" sz="1800" dirty="0"/>
              <a:t>        1% (1 in 100 Year) Annual Exceedance Probability – New 2017 Model</a:t>
            </a:r>
          </a:p>
          <a:p>
            <a:pPr marL="0" indent="0">
              <a:buFont typeface="Arial" panose="020B0604020202020204" pitchFamily="34" charset="0"/>
              <a:buNone/>
            </a:pPr>
            <a:endParaRPr lang="en-GB" sz="1800" dirty="0"/>
          </a:p>
          <a:p>
            <a:pPr marL="0" indent="0">
              <a:buFont typeface="Arial" panose="020B0604020202020204" pitchFamily="34" charset="0"/>
              <a:buNone/>
            </a:pPr>
            <a:r>
              <a:rPr lang="en-GB" sz="1800" dirty="0"/>
              <a:t>1% flood levels increased by 0.68m around Chancery Lane, and by 0.73m around Water Lane, in the 2017 modelling.</a:t>
            </a:r>
          </a:p>
        </p:txBody>
      </p:sp>
      <p:sp>
        <p:nvSpPr>
          <p:cNvPr id="8" name="Rectangle 7">
            <a:extLst>
              <a:ext uri="{FF2B5EF4-FFF2-40B4-BE49-F238E27FC236}">
                <a16:creationId xmlns:a16="http://schemas.microsoft.com/office/drawing/2014/main" id="{C911B37C-7B03-3D9D-2B8F-268DCC477185}"/>
              </a:ext>
            </a:extLst>
          </p:cNvPr>
          <p:cNvSpPr/>
          <p:nvPr/>
        </p:nvSpPr>
        <p:spPr>
          <a:xfrm>
            <a:off x="9689225" y="1456665"/>
            <a:ext cx="410547" cy="289249"/>
          </a:xfrm>
          <a:prstGeom prst="rect">
            <a:avLst/>
          </a:prstGeom>
          <a:solidFill>
            <a:srgbClr val="3366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8F04BF95-1828-89F0-9D0B-0DCFDB21EFCB}"/>
              </a:ext>
            </a:extLst>
          </p:cNvPr>
          <p:cNvSpPr/>
          <p:nvPr/>
        </p:nvSpPr>
        <p:spPr>
          <a:xfrm>
            <a:off x="9689225" y="2790463"/>
            <a:ext cx="410547" cy="289249"/>
          </a:xfrm>
          <a:prstGeom prst="rect">
            <a:avLst/>
          </a:prstGeom>
          <a:solidFill>
            <a:srgbClr val="99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5646654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D733A-28C0-C0F3-A072-937B3037937B}"/>
              </a:ext>
            </a:extLst>
          </p:cNvPr>
          <p:cNvSpPr>
            <a:spLocks noGrp="1"/>
          </p:cNvSpPr>
          <p:nvPr>
            <p:ph type="title"/>
          </p:nvPr>
        </p:nvSpPr>
        <p:spPr>
          <a:xfrm>
            <a:off x="594383" y="382542"/>
            <a:ext cx="9925594" cy="915035"/>
          </a:xfrm>
        </p:spPr>
        <p:txBody>
          <a:bodyPr/>
          <a:lstStyle/>
          <a:p>
            <a:r>
              <a:rPr lang="en-GB" dirty="0"/>
              <a:t>Comparison of 2010 and 2017 modelling</a:t>
            </a:r>
          </a:p>
        </p:txBody>
      </p:sp>
      <p:pic>
        <p:nvPicPr>
          <p:cNvPr id="6" name="Picture 5">
            <a:extLst>
              <a:ext uri="{FF2B5EF4-FFF2-40B4-BE49-F238E27FC236}">
                <a16:creationId xmlns:a16="http://schemas.microsoft.com/office/drawing/2014/main" id="{9252F11A-611A-A933-BDC1-D63828D8F1B6}"/>
              </a:ext>
            </a:extLst>
          </p:cNvPr>
          <p:cNvPicPr>
            <a:picLocks noChangeAspect="1"/>
          </p:cNvPicPr>
          <p:nvPr/>
        </p:nvPicPr>
        <p:blipFill>
          <a:blip r:embed="rId2"/>
          <a:stretch>
            <a:fillRect/>
          </a:stretch>
        </p:blipFill>
        <p:spPr>
          <a:xfrm>
            <a:off x="594383" y="1512841"/>
            <a:ext cx="8819583" cy="4874740"/>
          </a:xfrm>
          <a:prstGeom prst="rect">
            <a:avLst/>
          </a:prstGeom>
        </p:spPr>
      </p:pic>
      <p:sp>
        <p:nvSpPr>
          <p:cNvPr id="9" name="Content Placeholder 3">
            <a:extLst>
              <a:ext uri="{FF2B5EF4-FFF2-40B4-BE49-F238E27FC236}">
                <a16:creationId xmlns:a16="http://schemas.microsoft.com/office/drawing/2014/main" id="{E92B3D6B-5C06-4FB1-71A3-81028728D31D}"/>
              </a:ext>
            </a:extLst>
          </p:cNvPr>
          <p:cNvSpPr txBox="1">
            <a:spLocks/>
          </p:cNvSpPr>
          <p:nvPr/>
        </p:nvSpPr>
        <p:spPr>
          <a:xfrm>
            <a:off x="9558597" y="1632274"/>
            <a:ext cx="2276352" cy="461010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     </a:t>
            </a:r>
            <a:r>
              <a:rPr lang="en-GB" sz="1800" dirty="0"/>
              <a:t>1% (1 in 100 Year) Annual Exceedance Probability – Old 2010 Model</a:t>
            </a:r>
          </a:p>
          <a:p>
            <a:pPr marL="0" indent="0">
              <a:buFont typeface="Arial" panose="020B0604020202020204" pitchFamily="34" charset="0"/>
              <a:buNone/>
            </a:pPr>
            <a:endParaRPr lang="en-GB" sz="1800" dirty="0"/>
          </a:p>
          <a:p>
            <a:pPr marL="0" indent="0">
              <a:buFont typeface="Arial" panose="020B0604020202020204" pitchFamily="34" charset="0"/>
              <a:buNone/>
            </a:pPr>
            <a:r>
              <a:rPr lang="en-GB" sz="1800" dirty="0"/>
              <a:t>        1% (1 in 100 Year) Annual Exceedance Probability – New 2017 Model</a:t>
            </a:r>
          </a:p>
          <a:p>
            <a:pPr marL="0" indent="0">
              <a:buFont typeface="Arial" panose="020B0604020202020204" pitchFamily="34" charset="0"/>
              <a:buNone/>
            </a:pPr>
            <a:endParaRPr lang="en-GB" sz="1800" dirty="0"/>
          </a:p>
          <a:p>
            <a:pPr marL="0" indent="0">
              <a:buNone/>
            </a:pPr>
            <a:r>
              <a:rPr lang="en-GB" sz="1800" dirty="0"/>
              <a:t>1% flood levels increased by 0.64m to 0.74m along Low Road and at Fen Street, in the 2017 modelling.</a:t>
            </a:r>
          </a:p>
          <a:p>
            <a:pPr marL="0" indent="0">
              <a:buFont typeface="Arial" panose="020B0604020202020204" pitchFamily="34" charset="0"/>
              <a:buNone/>
            </a:pPr>
            <a:endParaRPr lang="en-GB" sz="1800" dirty="0"/>
          </a:p>
        </p:txBody>
      </p:sp>
      <p:sp>
        <p:nvSpPr>
          <p:cNvPr id="10" name="Rectangle 9">
            <a:extLst>
              <a:ext uri="{FF2B5EF4-FFF2-40B4-BE49-F238E27FC236}">
                <a16:creationId xmlns:a16="http://schemas.microsoft.com/office/drawing/2014/main" id="{B6102DDD-C2BD-45BE-13D6-7D366376187C}"/>
              </a:ext>
            </a:extLst>
          </p:cNvPr>
          <p:cNvSpPr/>
          <p:nvPr/>
        </p:nvSpPr>
        <p:spPr>
          <a:xfrm>
            <a:off x="9558597" y="1685817"/>
            <a:ext cx="410547" cy="289249"/>
          </a:xfrm>
          <a:prstGeom prst="rect">
            <a:avLst/>
          </a:prstGeom>
          <a:solidFill>
            <a:srgbClr val="3366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E7C28036-B158-F270-CBAE-380744C803E8}"/>
              </a:ext>
            </a:extLst>
          </p:cNvPr>
          <p:cNvSpPr/>
          <p:nvPr/>
        </p:nvSpPr>
        <p:spPr>
          <a:xfrm>
            <a:off x="9558597" y="3048485"/>
            <a:ext cx="410547" cy="289249"/>
          </a:xfrm>
          <a:prstGeom prst="rect">
            <a:avLst/>
          </a:prstGeom>
          <a:solidFill>
            <a:srgbClr val="99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8932086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075B7-3917-3DEA-A9EC-94530BF311C0}"/>
              </a:ext>
            </a:extLst>
          </p:cNvPr>
          <p:cNvSpPr>
            <a:spLocks noGrp="1"/>
          </p:cNvSpPr>
          <p:nvPr>
            <p:ph type="title"/>
          </p:nvPr>
        </p:nvSpPr>
        <p:spPr>
          <a:xfrm>
            <a:off x="9286875" y="280988"/>
            <a:ext cx="3098110" cy="1325563"/>
          </a:xfrm>
        </p:spPr>
        <p:txBody>
          <a:bodyPr/>
          <a:lstStyle/>
          <a:p>
            <a:r>
              <a:rPr lang="en-GB" dirty="0"/>
              <a:t>Catchment areas</a:t>
            </a:r>
          </a:p>
        </p:txBody>
      </p:sp>
      <p:pic>
        <p:nvPicPr>
          <p:cNvPr id="6" name="Content Placeholder 5">
            <a:extLst>
              <a:ext uri="{FF2B5EF4-FFF2-40B4-BE49-F238E27FC236}">
                <a16:creationId xmlns:a16="http://schemas.microsoft.com/office/drawing/2014/main" id="{5CD0D311-E0E9-9372-DEC9-FC094945DDA3}"/>
              </a:ext>
            </a:extLst>
          </p:cNvPr>
          <p:cNvPicPr>
            <a:picLocks noGrp="1" noChangeAspect="1"/>
          </p:cNvPicPr>
          <p:nvPr>
            <p:ph sz="half" idx="1"/>
          </p:nvPr>
        </p:nvPicPr>
        <p:blipFill>
          <a:blip r:embed="rId2"/>
          <a:stretch>
            <a:fillRect/>
          </a:stretch>
        </p:blipFill>
        <p:spPr>
          <a:xfrm>
            <a:off x="142460" y="69797"/>
            <a:ext cx="8972107" cy="6708690"/>
          </a:xfrm>
        </p:spPr>
      </p:pic>
      <p:sp>
        <p:nvSpPr>
          <p:cNvPr id="4" name="Content Placeholder 3">
            <a:extLst>
              <a:ext uri="{FF2B5EF4-FFF2-40B4-BE49-F238E27FC236}">
                <a16:creationId xmlns:a16="http://schemas.microsoft.com/office/drawing/2014/main" id="{FAEC3664-DDAC-16A7-8B57-68F93F4F4547}"/>
              </a:ext>
            </a:extLst>
          </p:cNvPr>
          <p:cNvSpPr>
            <a:spLocks noGrp="1"/>
          </p:cNvSpPr>
          <p:nvPr>
            <p:ph sz="half" idx="2"/>
          </p:nvPr>
        </p:nvSpPr>
        <p:spPr>
          <a:xfrm>
            <a:off x="9333642" y="1867327"/>
            <a:ext cx="2324314" cy="4081035"/>
          </a:xfrm>
        </p:spPr>
        <p:txBody>
          <a:bodyPr>
            <a:normAutofit/>
          </a:bodyPr>
          <a:lstStyle/>
          <a:p>
            <a:r>
              <a:rPr lang="en-GB" sz="2000" dirty="0">
                <a:effectLst/>
                <a:latin typeface="Aptos" panose="020B0004020202020204" pitchFamily="34" charset="0"/>
                <a:ea typeface="Aptos" panose="020B0004020202020204" pitchFamily="34" charset="0"/>
                <a:cs typeface="Aptos" panose="020B0004020202020204" pitchFamily="34" charset="0"/>
              </a:rPr>
              <a:t>The Gulls/</a:t>
            </a:r>
            <a:r>
              <a:rPr lang="en-GB" sz="2000" dirty="0" err="1">
                <a:effectLst/>
                <a:latin typeface="Aptos" panose="020B0004020202020204" pitchFamily="34" charset="0"/>
                <a:ea typeface="Aptos" panose="020B0004020202020204" pitchFamily="34" charset="0"/>
                <a:cs typeface="Aptos" panose="020B0004020202020204" pitchFamily="34" charset="0"/>
              </a:rPr>
              <a:t>Aspall</a:t>
            </a:r>
            <a:r>
              <a:rPr lang="en-GB" sz="2000" dirty="0">
                <a:effectLst/>
                <a:latin typeface="Aptos" panose="020B0004020202020204" pitchFamily="34" charset="0"/>
                <a:ea typeface="Aptos" panose="020B0004020202020204" pitchFamily="34" charset="0"/>
                <a:cs typeface="Aptos" panose="020B0004020202020204" pitchFamily="34" charset="0"/>
              </a:rPr>
              <a:t> Drain: 13km</a:t>
            </a:r>
            <a:r>
              <a:rPr lang="en-GB" sz="2000" baseline="30000" dirty="0">
                <a:effectLst/>
                <a:latin typeface="Aptos" panose="020B0004020202020204" pitchFamily="34" charset="0"/>
                <a:ea typeface="Aptos" panose="020B0004020202020204" pitchFamily="34" charset="0"/>
                <a:cs typeface="Aptos" panose="020B0004020202020204" pitchFamily="34" charset="0"/>
              </a:rPr>
              <a:t>2</a:t>
            </a:r>
            <a:endParaRPr lang="en-GB" sz="2000" dirty="0">
              <a:effectLst/>
              <a:latin typeface="Aptos" panose="020B0004020202020204" pitchFamily="34" charset="0"/>
              <a:ea typeface="Aptos" panose="020B0004020202020204" pitchFamily="34" charset="0"/>
              <a:cs typeface="Aptos" panose="020B0004020202020204" pitchFamily="34" charset="0"/>
            </a:endParaRPr>
          </a:p>
          <a:p>
            <a:r>
              <a:rPr lang="en-GB" sz="2000" dirty="0">
                <a:effectLst/>
                <a:latin typeface="Aptos" panose="020B0004020202020204" pitchFamily="34" charset="0"/>
                <a:ea typeface="Aptos" panose="020B0004020202020204" pitchFamily="34" charset="0"/>
                <a:cs typeface="Aptos" panose="020B0004020202020204" pitchFamily="34" charset="0"/>
              </a:rPr>
              <a:t>Cherry Tree watercourse: 10km</a:t>
            </a:r>
            <a:r>
              <a:rPr lang="en-GB" sz="2000" baseline="30000" dirty="0">
                <a:effectLst/>
                <a:latin typeface="Aptos" panose="020B0004020202020204" pitchFamily="34" charset="0"/>
                <a:ea typeface="Aptos" panose="020B0004020202020204" pitchFamily="34" charset="0"/>
                <a:cs typeface="Aptos" panose="020B0004020202020204" pitchFamily="34" charset="0"/>
              </a:rPr>
              <a:t>2</a:t>
            </a:r>
            <a:endParaRPr lang="en-GB" sz="2000" dirty="0">
              <a:effectLst/>
              <a:latin typeface="Aptos" panose="020B0004020202020204" pitchFamily="34" charset="0"/>
              <a:ea typeface="Aptos" panose="020B0004020202020204" pitchFamily="34" charset="0"/>
              <a:cs typeface="Aptos" panose="020B0004020202020204" pitchFamily="34" charset="0"/>
            </a:endParaRPr>
          </a:p>
          <a:p>
            <a:r>
              <a:rPr lang="en-GB" sz="2000" dirty="0">
                <a:effectLst/>
                <a:latin typeface="Aptos" panose="020B0004020202020204" pitchFamily="34" charset="0"/>
                <a:ea typeface="Aptos" panose="020B0004020202020204" pitchFamily="34" charset="0"/>
                <a:cs typeface="Aptos" panose="020B0004020202020204" pitchFamily="34" charset="0"/>
              </a:rPr>
              <a:t>Derry Brook: 6.5km</a:t>
            </a:r>
            <a:r>
              <a:rPr lang="en-GB" sz="2000" baseline="30000" dirty="0">
                <a:effectLst/>
                <a:latin typeface="Aptos" panose="020B0004020202020204" pitchFamily="34" charset="0"/>
                <a:ea typeface="Aptos" panose="020B0004020202020204" pitchFamily="34" charset="0"/>
                <a:cs typeface="Aptos" panose="020B0004020202020204" pitchFamily="34" charset="0"/>
              </a:rPr>
              <a:t>2</a:t>
            </a:r>
            <a:endParaRPr lang="en-GB" sz="2000" dirty="0">
              <a:effectLst/>
              <a:latin typeface="Aptos" panose="020B0004020202020204" pitchFamily="34" charset="0"/>
              <a:ea typeface="Aptos" panose="020B0004020202020204" pitchFamily="34" charset="0"/>
              <a:cs typeface="Aptos" panose="020B0004020202020204" pitchFamily="34" charset="0"/>
            </a:endParaRPr>
          </a:p>
          <a:p>
            <a:r>
              <a:rPr lang="en-GB" sz="2000" dirty="0">
                <a:effectLst/>
                <a:latin typeface="Aptos" panose="020B0004020202020204" pitchFamily="34" charset="0"/>
                <a:ea typeface="Aptos" panose="020B0004020202020204" pitchFamily="34" charset="0"/>
                <a:cs typeface="Times New Roman" panose="02020603050405020304" pitchFamily="18" charset="0"/>
              </a:rPr>
              <a:t>Un-named catchment 3km</a:t>
            </a:r>
            <a:r>
              <a:rPr lang="en-GB" sz="2000" baseline="30000" dirty="0">
                <a:effectLst/>
                <a:latin typeface="Aptos" panose="020B0004020202020204" pitchFamily="34" charset="0"/>
                <a:ea typeface="Aptos" panose="020B0004020202020204" pitchFamily="34" charset="0"/>
                <a:cs typeface="Times New Roman" panose="02020603050405020304" pitchFamily="18" charset="0"/>
              </a:rPr>
              <a:t>2</a:t>
            </a:r>
            <a:endParaRPr lang="en-GB" sz="2000" dirty="0">
              <a:effectLst/>
              <a:latin typeface="Aptos" panose="020B0004020202020204" pitchFamily="34" charset="0"/>
              <a:ea typeface="Aptos" panose="020B0004020202020204" pitchFamily="34" charset="0"/>
              <a:cs typeface="Aptos" panose="020B0004020202020204" pitchFamily="34" charset="0"/>
            </a:endParaRPr>
          </a:p>
          <a:p>
            <a:endParaRPr lang="en-GB" sz="2000" dirty="0"/>
          </a:p>
        </p:txBody>
      </p:sp>
    </p:spTree>
    <p:extLst>
      <p:ext uri="{BB962C8B-B14F-4D97-AF65-F5344CB8AC3E}">
        <p14:creationId xmlns:p14="http://schemas.microsoft.com/office/powerpoint/2010/main" val="25116411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A742E-6103-CDE6-ED5D-93B0D11E459D}"/>
              </a:ext>
            </a:extLst>
          </p:cNvPr>
          <p:cNvSpPr>
            <a:spLocks noGrp="1"/>
          </p:cNvSpPr>
          <p:nvPr>
            <p:ph type="title"/>
          </p:nvPr>
        </p:nvSpPr>
        <p:spPr>
          <a:xfrm>
            <a:off x="9242258" y="377467"/>
            <a:ext cx="2257425" cy="795957"/>
          </a:xfrm>
        </p:spPr>
        <p:txBody>
          <a:bodyPr/>
          <a:lstStyle/>
          <a:p>
            <a:r>
              <a:rPr lang="en-GB" dirty="0"/>
              <a:t>Geology</a:t>
            </a:r>
          </a:p>
        </p:txBody>
      </p:sp>
      <p:pic>
        <p:nvPicPr>
          <p:cNvPr id="5" name="Picture 4" descr="A map of a river&#10;&#10;Description automatically generated">
            <a:extLst>
              <a:ext uri="{FF2B5EF4-FFF2-40B4-BE49-F238E27FC236}">
                <a16:creationId xmlns:a16="http://schemas.microsoft.com/office/drawing/2014/main" id="{C3A3F616-7BF4-D90C-C620-FF5C29738F6A}"/>
              </a:ext>
            </a:extLst>
          </p:cNvPr>
          <p:cNvPicPr>
            <a:picLocks noChangeAspect="1"/>
          </p:cNvPicPr>
          <p:nvPr/>
        </p:nvPicPr>
        <p:blipFill>
          <a:blip r:embed="rId2"/>
          <a:stretch>
            <a:fillRect/>
          </a:stretch>
        </p:blipFill>
        <p:spPr>
          <a:xfrm>
            <a:off x="0" y="276225"/>
            <a:ext cx="8448763" cy="5581650"/>
          </a:xfrm>
          <a:prstGeom prst="rect">
            <a:avLst/>
          </a:prstGeom>
        </p:spPr>
      </p:pic>
      <p:grpSp>
        <p:nvGrpSpPr>
          <p:cNvPr id="3" name="Group 2">
            <a:extLst>
              <a:ext uri="{FF2B5EF4-FFF2-40B4-BE49-F238E27FC236}">
                <a16:creationId xmlns:a16="http://schemas.microsoft.com/office/drawing/2014/main" id="{8090EFE5-7DDD-CABE-F318-759F40AB9039}"/>
              </a:ext>
            </a:extLst>
          </p:cNvPr>
          <p:cNvGrpSpPr/>
          <p:nvPr/>
        </p:nvGrpSpPr>
        <p:grpSpPr>
          <a:xfrm>
            <a:off x="8843230" y="1914568"/>
            <a:ext cx="3074090" cy="2495463"/>
            <a:chOff x="8444203" y="2062067"/>
            <a:chExt cx="3074090" cy="2495463"/>
          </a:xfrm>
        </p:grpSpPr>
        <p:sp>
          <p:nvSpPr>
            <p:cNvPr id="6" name="TextBox 5">
              <a:extLst>
                <a:ext uri="{FF2B5EF4-FFF2-40B4-BE49-F238E27FC236}">
                  <a16:creationId xmlns:a16="http://schemas.microsoft.com/office/drawing/2014/main" id="{1B23E65A-A740-E596-2085-3B45420FBF66}"/>
                </a:ext>
              </a:extLst>
            </p:cNvPr>
            <p:cNvSpPr txBox="1"/>
            <p:nvPr/>
          </p:nvSpPr>
          <p:spPr>
            <a:xfrm>
              <a:off x="8444203" y="2062067"/>
              <a:ext cx="2909597" cy="646331"/>
            </a:xfrm>
            <a:prstGeom prst="rect">
              <a:avLst/>
            </a:prstGeom>
            <a:noFill/>
          </p:spPr>
          <p:txBody>
            <a:bodyPr wrap="square" rtlCol="0">
              <a:spAutoFit/>
            </a:bodyPr>
            <a:lstStyle/>
            <a:p>
              <a:r>
                <a:rPr lang="en-GB" dirty="0">
                  <a:latin typeface="Aspos"/>
                </a:rPr>
                <a:t>Blue = Clay in upstream catchment</a:t>
              </a:r>
            </a:p>
          </p:txBody>
        </p:sp>
        <p:sp>
          <p:nvSpPr>
            <p:cNvPr id="7" name="TextBox 6">
              <a:extLst>
                <a:ext uri="{FF2B5EF4-FFF2-40B4-BE49-F238E27FC236}">
                  <a16:creationId xmlns:a16="http://schemas.microsoft.com/office/drawing/2014/main" id="{CD45D8AA-CBD6-DB37-F730-CBC783E47933}"/>
                </a:ext>
              </a:extLst>
            </p:cNvPr>
            <p:cNvSpPr txBox="1"/>
            <p:nvPr/>
          </p:nvSpPr>
          <p:spPr>
            <a:xfrm>
              <a:off x="8444203" y="2844225"/>
              <a:ext cx="2562810" cy="1477328"/>
            </a:xfrm>
            <a:prstGeom prst="rect">
              <a:avLst/>
            </a:prstGeom>
            <a:noFill/>
          </p:spPr>
          <p:txBody>
            <a:bodyPr wrap="square" rtlCol="0">
              <a:spAutoFit/>
            </a:bodyPr>
            <a:lstStyle/>
            <a:p>
              <a:r>
                <a:rPr lang="en-GB" dirty="0">
                  <a:latin typeface="Aspos"/>
                </a:rPr>
                <a:t>Orange = Sand and gravels along river channel</a:t>
              </a:r>
            </a:p>
            <a:p>
              <a:endParaRPr lang="en-GB" dirty="0">
                <a:latin typeface="Aspos"/>
              </a:endParaRPr>
            </a:p>
            <a:p>
              <a:endParaRPr lang="en-GB" dirty="0">
                <a:latin typeface="Aspos"/>
              </a:endParaRPr>
            </a:p>
          </p:txBody>
        </p:sp>
        <p:sp>
          <p:nvSpPr>
            <p:cNvPr id="8" name="TextBox 7">
              <a:extLst>
                <a:ext uri="{FF2B5EF4-FFF2-40B4-BE49-F238E27FC236}">
                  <a16:creationId xmlns:a16="http://schemas.microsoft.com/office/drawing/2014/main" id="{9CB999A6-0DA3-20FF-9893-3A471A7BE093}"/>
                </a:ext>
              </a:extLst>
            </p:cNvPr>
            <p:cNvSpPr txBox="1"/>
            <p:nvPr/>
          </p:nvSpPr>
          <p:spPr>
            <a:xfrm>
              <a:off x="8462813" y="3911199"/>
              <a:ext cx="3055480" cy="646331"/>
            </a:xfrm>
            <a:prstGeom prst="rect">
              <a:avLst/>
            </a:prstGeom>
            <a:noFill/>
          </p:spPr>
          <p:txBody>
            <a:bodyPr wrap="square" rtlCol="0">
              <a:spAutoFit/>
            </a:bodyPr>
            <a:lstStyle/>
            <a:p>
              <a:r>
                <a:rPr lang="en-GB" dirty="0">
                  <a:latin typeface="Aspos"/>
                </a:rPr>
                <a:t>Yellow = Alluvium (Clay, silt, sand and gravel) downstream</a:t>
              </a:r>
            </a:p>
          </p:txBody>
        </p:sp>
      </p:grpSp>
    </p:spTree>
    <p:extLst>
      <p:ext uri="{BB962C8B-B14F-4D97-AF65-F5344CB8AC3E}">
        <p14:creationId xmlns:p14="http://schemas.microsoft.com/office/powerpoint/2010/main" val="1885377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C355586-5F5A-E3DA-D669-54443B83A5F4}"/>
              </a:ext>
            </a:extLst>
          </p:cNvPr>
          <p:cNvSpPr>
            <a:spLocks noGrp="1"/>
          </p:cNvSpPr>
          <p:nvPr>
            <p:ph sz="half" idx="2"/>
          </p:nvPr>
        </p:nvSpPr>
        <p:spPr>
          <a:xfrm>
            <a:off x="8272457" y="1816488"/>
            <a:ext cx="3706975" cy="1132179"/>
          </a:xfrm>
        </p:spPr>
        <p:txBody>
          <a:bodyPr>
            <a:noAutofit/>
          </a:bodyPr>
          <a:lstStyle/>
          <a:p>
            <a:pPr marL="0" indent="0">
              <a:buNone/>
            </a:pPr>
            <a:r>
              <a:rPr lang="en-GB" sz="4400" dirty="0">
                <a:latin typeface="+mj-lt"/>
              </a:rPr>
              <a:t>Green – Natural River Banks</a:t>
            </a:r>
          </a:p>
        </p:txBody>
      </p:sp>
      <p:pic>
        <p:nvPicPr>
          <p:cNvPr id="6" name="Picture 5">
            <a:extLst>
              <a:ext uri="{FF2B5EF4-FFF2-40B4-BE49-F238E27FC236}">
                <a16:creationId xmlns:a16="http://schemas.microsoft.com/office/drawing/2014/main" id="{E931F6B4-F275-F33F-5287-B296E6F3403F}"/>
              </a:ext>
            </a:extLst>
          </p:cNvPr>
          <p:cNvPicPr>
            <a:picLocks noChangeAspect="1"/>
          </p:cNvPicPr>
          <p:nvPr/>
        </p:nvPicPr>
        <p:blipFill>
          <a:blip r:embed="rId2"/>
          <a:stretch>
            <a:fillRect/>
          </a:stretch>
        </p:blipFill>
        <p:spPr>
          <a:xfrm>
            <a:off x="212568" y="145070"/>
            <a:ext cx="7778907" cy="6621829"/>
          </a:xfrm>
          <a:prstGeom prst="rect">
            <a:avLst/>
          </a:prstGeom>
        </p:spPr>
      </p:pic>
    </p:spTree>
    <p:extLst>
      <p:ext uri="{BB962C8B-B14F-4D97-AF65-F5344CB8AC3E}">
        <p14:creationId xmlns:p14="http://schemas.microsoft.com/office/powerpoint/2010/main" val="2253837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9A492-55B7-B0C4-7F72-197D648BE833}"/>
              </a:ext>
            </a:extLst>
          </p:cNvPr>
          <p:cNvSpPr>
            <a:spLocks noGrp="1"/>
          </p:cNvSpPr>
          <p:nvPr>
            <p:ph type="title"/>
          </p:nvPr>
        </p:nvSpPr>
        <p:spPr>
          <a:xfrm>
            <a:off x="838200" y="117408"/>
            <a:ext cx="10515600" cy="1325563"/>
          </a:xfrm>
        </p:spPr>
        <p:txBody>
          <a:bodyPr/>
          <a:lstStyle/>
          <a:p>
            <a:r>
              <a:rPr lang="en-GB" dirty="0"/>
              <a:t>Met Office Report into Storm </a:t>
            </a:r>
            <a:r>
              <a:rPr lang="en-GB" dirty="0" err="1"/>
              <a:t>Babet</a:t>
            </a:r>
            <a:endParaRPr lang="en-GB" dirty="0"/>
          </a:p>
        </p:txBody>
      </p:sp>
      <p:pic>
        <p:nvPicPr>
          <p:cNvPr id="5" name="Content Placeholder 4">
            <a:extLst>
              <a:ext uri="{FF2B5EF4-FFF2-40B4-BE49-F238E27FC236}">
                <a16:creationId xmlns:a16="http://schemas.microsoft.com/office/drawing/2014/main" id="{9088335B-6FF7-108E-EE70-8073594F2D3A}"/>
              </a:ext>
            </a:extLst>
          </p:cNvPr>
          <p:cNvPicPr>
            <a:picLocks noGrp="1" noChangeAspect="1"/>
          </p:cNvPicPr>
          <p:nvPr>
            <p:ph sz="half" idx="1"/>
          </p:nvPr>
        </p:nvPicPr>
        <p:blipFill>
          <a:blip r:embed="rId2"/>
          <a:stretch>
            <a:fillRect/>
          </a:stretch>
        </p:blipFill>
        <p:spPr>
          <a:xfrm>
            <a:off x="1315689" y="1143001"/>
            <a:ext cx="4766999" cy="4419808"/>
          </a:xfrm>
          <a:prstGeom prst="rect">
            <a:avLst/>
          </a:prstGeom>
        </p:spPr>
      </p:pic>
      <p:pic>
        <p:nvPicPr>
          <p:cNvPr id="6" name="Content Placeholder 5">
            <a:extLst>
              <a:ext uri="{FF2B5EF4-FFF2-40B4-BE49-F238E27FC236}">
                <a16:creationId xmlns:a16="http://schemas.microsoft.com/office/drawing/2014/main" id="{8C9EAF14-4851-3977-51FE-5AACEB8029CC}"/>
              </a:ext>
            </a:extLst>
          </p:cNvPr>
          <p:cNvPicPr>
            <a:picLocks noGrp="1" noChangeAspect="1"/>
          </p:cNvPicPr>
          <p:nvPr>
            <p:ph sz="half" idx="2"/>
          </p:nvPr>
        </p:nvPicPr>
        <p:blipFill>
          <a:blip r:embed="rId3"/>
          <a:stretch>
            <a:fillRect/>
          </a:stretch>
        </p:blipFill>
        <p:spPr>
          <a:xfrm>
            <a:off x="6770058" y="1143001"/>
            <a:ext cx="4436202" cy="5427269"/>
          </a:xfrm>
          <a:prstGeom prst="rect">
            <a:avLst/>
          </a:prstGeom>
        </p:spPr>
      </p:pic>
      <p:sp>
        <p:nvSpPr>
          <p:cNvPr id="8" name="TextBox 7">
            <a:extLst>
              <a:ext uri="{FF2B5EF4-FFF2-40B4-BE49-F238E27FC236}">
                <a16:creationId xmlns:a16="http://schemas.microsoft.com/office/drawing/2014/main" id="{EBEEE132-4C7C-0BB9-74A9-3DF3F0A5C35B}"/>
              </a:ext>
            </a:extLst>
          </p:cNvPr>
          <p:cNvSpPr txBox="1"/>
          <p:nvPr/>
        </p:nvSpPr>
        <p:spPr>
          <a:xfrm>
            <a:off x="447207" y="5610433"/>
            <a:ext cx="6322851" cy="1237070"/>
          </a:xfrm>
          <a:prstGeom prst="rect">
            <a:avLst/>
          </a:prstGeom>
          <a:noFill/>
        </p:spPr>
        <p:txBody>
          <a:bodyPr wrap="square">
            <a:spAutoFit/>
          </a:bodyPr>
          <a:lstStyle/>
          <a:p>
            <a:pPr>
              <a:lnSpc>
                <a:spcPct val="107000"/>
              </a:lnSpc>
              <a:spcAft>
                <a:spcPts val="800"/>
              </a:spcAft>
            </a:pPr>
            <a:r>
              <a:rPr lang="en-GB" sz="1600" b="1" kern="0" dirty="0">
                <a:effectLst/>
                <a:latin typeface="+mj-lt"/>
                <a:ea typeface="Aptos" panose="020B0004020202020204" pitchFamily="34" charset="0"/>
                <a:cs typeface="CIDFont+F1"/>
              </a:rPr>
              <a:t>“19 October 2023 was, by a wide margin, the wettest day on record in a series from 1891”. </a:t>
            </a:r>
            <a:endParaRPr lang="en-GB" sz="1600" b="1" kern="100" dirty="0">
              <a:effectLst/>
              <a:latin typeface="+mj-lt"/>
              <a:ea typeface="Aptos" panose="020B0004020202020204" pitchFamily="34" charset="0"/>
              <a:cs typeface="Times New Roman" panose="02020603050405020304" pitchFamily="18" charset="0"/>
            </a:endParaRPr>
          </a:p>
          <a:p>
            <a:pPr>
              <a:lnSpc>
                <a:spcPct val="107000"/>
              </a:lnSpc>
              <a:spcAft>
                <a:spcPts val="800"/>
              </a:spcAft>
            </a:pPr>
            <a:r>
              <a:rPr lang="en-GB" sz="1600" b="1" kern="0" dirty="0">
                <a:effectLst/>
                <a:latin typeface="+mj-lt"/>
                <a:ea typeface="Aptos" panose="020B0004020202020204" pitchFamily="34" charset="0"/>
                <a:cs typeface="CIDFont+F1"/>
              </a:rPr>
              <a:t>“18-20 October was the third-wettest independent 3-day period for England and Wales in a series from 1891</a:t>
            </a:r>
            <a:r>
              <a:rPr lang="en-GB" sz="1600" b="1" kern="0" dirty="0">
                <a:latin typeface="+mj-lt"/>
                <a:ea typeface="Aptos" panose="020B0004020202020204" pitchFamily="34" charset="0"/>
                <a:cs typeface="CIDFont+F1"/>
              </a:rPr>
              <a:t>”</a:t>
            </a:r>
            <a:r>
              <a:rPr lang="en-GB" sz="1600" b="1" kern="0" dirty="0">
                <a:effectLst/>
                <a:latin typeface="+mj-lt"/>
                <a:ea typeface="Aptos" panose="020B0004020202020204" pitchFamily="34" charset="0"/>
                <a:cs typeface="CIDFont+F1"/>
              </a:rPr>
              <a:t>.</a:t>
            </a:r>
            <a:endParaRPr lang="en-GB" sz="1600" b="1" kern="100" dirty="0">
              <a:effectLst/>
              <a:latin typeface="+mj-l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933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D40ED-E387-75AB-1A0F-1CFC17D9EAAB}"/>
              </a:ext>
            </a:extLst>
          </p:cNvPr>
          <p:cNvSpPr>
            <a:spLocks noGrp="1"/>
          </p:cNvSpPr>
          <p:nvPr>
            <p:ph type="title"/>
          </p:nvPr>
        </p:nvSpPr>
        <p:spPr>
          <a:xfrm>
            <a:off x="7229475" y="555625"/>
            <a:ext cx="3771900" cy="1325563"/>
          </a:xfrm>
        </p:spPr>
        <p:txBody>
          <a:bodyPr>
            <a:normAutofit fontScale="90000"/>
          </a:bodyPr>
          <a:lstStyle/>
          <a:p>
            <a:r>
              <a:rPr lang="en-GB" dirty="0"/>
              <a:t>Rainfall intensity Earl Soham Rainfall Gauge</a:t>
            </a:r>
          </a:p>
        </p:txBody>
      </p:sp>
      <p:pic>
        <p:nvPicPr>
          <p:cNvPr id="12" name="Content Placeholder 3">
            <a:extLst>
              <a:ext uri="{FF2B5EF4-FFF2-40B4-BE49-F238E27FC236}">
                <a16:creationId xmlns:a16="http://schemas.microsoft.com/office/drawing/2014/main" id="{6DA15E68-C353-E79E-4F08-9D50E9BC387F}"/>
              </a:ext>
            </a:extLst>
          </p:cNvPr>
          <p:cNvPicPr>
            <a:picLocks noChangeAspect="1"/>
          </p:cNvPicPr>
          <p:nvPr/>
        </p:nvPicPr>
        <p:blipFill rotWithShape="1">
          <a:blip r:embed="rId2">
            <a:extLst>
              <a:ext uri="{28A0092B-C50C-407E-A947-70E740481C1C}">
                <a14:useLocalDpi xmlns:a14="http://schemas.microsoft.com/office/drawing/2010/main" val="0"/>
              </a:ext>
            </a:extLst>
          </a:blip>
          <a:srcRect r="31823"/>
          <a:stretch/>
        </p:blipFill>
        <p:spPr bwMode="auto">
          <a:xfrm>
            <a:off x="218943" y="98425"/>
            <a:ext cx="6336606" cy="661669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86664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0652E-9E81-55E8-F4FB-C558F10C24C6}"/>
              </a:ext>
            </a:extLst>
          </p:cNvPr>
          <p:cNvSpPr>
            <a:spLocks noGrp="1"/>
          </p:cNvSpPr>
          <p:nvPr>
            <p:ph type="title"/>
          </p:nvPr>
        </p:nvSpPr>
        <p:spPr>
          <a:xfrm>
            <a:off x="9399949" y="1019562"/>
            <a:ext cx="2620602" cy="662486"/>
          </a:xfrm>
        </p:spPr>
        <p:txBody>
          <a:bodyPr>
            <a:normAutofit fontScale="90000"/>
          </a:bodyPr>
          <a:lstStyle/>
          <a:p>
            <a:r>
              <a:rPr lang="en-GB" dirty="0"/>
              <a:t>Soil Moisture Deficit</a:t>
            </a:r>
          </a:p>
        </p:txBody>
      </p:sp>
      <p:pic>
        <p:nvPicPr>
          <p:cNvPr id="5" name="Picture 4">
            <a:extLst>
              <a:ext uri="{FF2B5EF4-FFF2-40B4-BE49-F238E27FC236}">
                <a16:creationId xmlns:a16="http://schemas.microsoft.com/office/drawing/2014/main" id="{06E112D6-5E19-64CE-29BE-5BBFD88065DD}"/>
              </a:ext>
            </a:extLst>
          </p:cNvPr>
          <p:cNvPicPr>
            <a:picLocks noChangeAspect="1"/>
          </p:cNvPicPr>
          <p:nvPr/>
        </p:nvPicPr>
        <p:blipFill>
          <a:blip r:embed="rId2"/>
          <a:stretch>
            <a:fillRect/>
          </a:stretch>
        </p:blipFill>
        <p:spPr>
          <a:xfrm>
            <a:off x="0" y="338725"/>
            <a:ext cx="9091679" cy="6180550"/>
          </a:xfrm>
          <a:prstGeom prst="rect">
            <a:avLst/>
          </a:prstGeom>
        </p:spPr>
      </p:pic>
    </p:spTree>
    <p:extLst>
      <p:ext uri="{BB962C8B-B14F-4D97-AF65-F5344CB8AC3E}">
        <p14:creationId xmlns:p14="http://schemas.microsoft.com/office/powerpoint/2010/main" val="15055915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A745E-B7A8-C81F-F553-68B6FAC83B95}"/>
              </a:ext>
            </a:extLst>
          </p:cNvPr>
          <p:cNvSpPr>
            <a:spLocks noGrp="1"/>
          </p:cNvSpPr>
          <p:nvPr>
            <p:ph type="title"/>
          </p:nvPr>
        </p:nvSpPr>
        <p:spPr>
          <a:xfrm>
            <a:off x="8991600" y="281295"/>
            <a:ext cx="2939143" cy="2944131"/>
          </a:xfrm>
        </p:spPr>
        <p:txBody>
          <a:bodyPr>
            <a:normAutofit/>
          </a:bodyPr>
          <a:lstStyle/>
          <a:p>
            <a:r>
              <a:rPr lang="en-GB" dirty="0"/>
              <a:t>Properties flooded in Storm </a:t>
            </a:r>
            <a:r>
              <a:rPr lang="en-GB" dirty="0" err="1"/>
              <a:t>Babet</a:t>
            </a:r>
            <a:endParaRPr lang="en-GB" dirty="0"/>
          </a:p>
        </p:txBody>
      </p:sp>
      <p:pic>
        <p:nvPicPr>
          <p:cNvPr id="7" name="Picture 6">
            <a:extLst>
              <a:ext uri="{FF2B5EF4-FFF2-40B4-BE49-F238E27FC236}">
                <a16:creationId xmlns:a16="http://schemas.microsoft.com/office/drawing/2014/main" id="{9A3CC7F0-CD48-FE87-BC53-26DE215DC259}"/>
              </a:ext>
            </a:extLst>
          </p:cNvPr>
          <p:cNvPicPr>
            <a:picLocks noChangeAspect="1"/>
          </p:cNvPicPr>
          <p:nvPr/>
        </p:nvPicPr>
        <p:blipFill>
          <a:blip r:embed="rId2"/>
          <a:stretch>
            <a:fillRect/>
          </a:stretch>
        </p:blipFill>
        <p:spPr>
          <a:xfrm>
            <a:off x="0" y="38480"/>
            <a:ext cx="8741821" cy="6781039"/>
          </a:xfrm>
          <a:prstGeom prst="rect">
            <a:avLst/>
          </a:prstGeom>
        </p:spPr>
      </p:pic>
    </p:spTree>
    <p:extLst>
      <p:ext uri="{BB962C8B-B14F-4D97-AF65-F5344CB8AC3E}">
        <p14:creationId xmlns:p14="http://schemas.microsoft.com/office/powerpoint/2010/main" val="42713193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1648</TotalTime>
  <Words>752</Words>
  <Application>Microsoft Office PowerPoint</Application>
  <PresentationFormat>Widescreen</PresentationFormat>
  <Paragraphs>89</Paragraphs>
  <Slides>24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Aptos</vt:lpstr>
      <vt:lpstr>Arial</vt:lpstr>
      <vt:lpstr>Aspos</vt:lpstr>
      <vt:lpstr>Calibri</vt:lpstr>
      <vt:lpstr>Calibri Light</vt:lpstr>
      <vt:lpstr>Office Theme</vt:lpstr>
      <vt:lpstr>PowerPoint Presentation</vt:lpstr>
      <vt:lpstr>Main Rivers and Ordinary Watercourses</vt:lpstr>
      <vt:lpstr>Catchment areas</vt:lpstr>
      <vt:lpstr>Geology</vt:lpstr>
      <vt:lpstr>PowerPoint Presentation</vt:lpstr>
      <vt:lpstr>Met Office Report into Storm Babet</vt:lpstr>
      <vt:lpstr>Rainfall intensity Earl Soham Rainfall Gauge</vt:lpstr>
      <vt:lpstr>Soil Moisture Deficit</vt:lpstr>
      <vt:lpstr>Properties flooded in Storm Babet</vt:lpstr>
      <vt:lpstr>Flood Zones -  river flooding</vt:lpstr>
      <vt:lpstr>Flood Map for Surface Water</vt:lpstr>
      <vt:lpstr>Modelled Flood Extents</vt:lpstr>
      <vt:lpstr>Modelled Flood Extents</vt:lpstr>
      <vt:lpstr>BLANK</vt:lpstr>
      <vt:lpstr>Additional information to support questions</vt:lpstr>
      <vt:lpstr>Flood History</vt:lpstr>
      <vt:lpstr>Flood Warning Area</vt:lpstr>
      <vt:lpstr>Brandeston Gauge downstream on the River Deben</vt:lpstr>
      <vt:lpstr>Brandeston Gauge – previous rainfall and river reaction</vt:lpstr>
      <vt:lpstr>Debenham Gauge on The Gulls Watercourse upstream of Debenham</vt:lpstr>
      <vt:lpstr>Comparison of 2010 and 2017 modelling</vt:lpstr>
      <vt:lpstr>Comparison of 2010 and 2017 modelling</vt:lpstr>
      <vt:lpstr>Comparison of 2010 and 2017 modelling</vt:lpstr>
      <vt:lpstr>Comparison of 2010 and 2017 modelling</vt:lpstr>
    </vt:vector>
  </TitlesOfParts>
  <Company>Defra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Palmer</dc:creator>
  <cp:lastModifiedBy>Dixey, Aaron</cp:lastModifiedBy>
  <cp:revision>7</cp:revision>
  <dcterms:created xsi:type="dcterms:W3CDTF">2024-01-23T14:01:37Z</dcterms:created>
  <dcterms:modified xsi:type="dcterms:W3CDTF">2024-01-25T16:51:16Z</dcterms:modified>
</cp:coreProperties>
</file>